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248"/>
  </p:notesMasterIdLst>
  <p:handoutMasterIdLst>
    <p:handoutMasterId r:id="rId249"/>
  </p:handoutMasterIdLst>
  <p:sldIdLst>
    <p:sldId id="401" r:id="rId2"/>
    <p:sldId id="1115" r:id="rId3"/>
    <p:sldId id="1325" r:id="rId4"/>
    <p:sldId id="1116" r:id="rId5"/>
    <p:sldId id="1013" r:id="rId6"/>
    <p:sldId id="1257" r:id="rId7"/>
    <p:sldId id="1059" r:id="rId8"/>
    <p:sldId id="1220" r:id="rId9"/>
    <p:sldId id="1337" r:id="rId10"/>
    <p:sldId id="1027" r:id="rId11"/>
    <p:sldId id="1259" r:id="rId12"/>
    <p:sldId id="1023" r:id="rId13"/>
    <p:sldId id="1024" r:id="rId14"/>
    <p:sldId id="1053" r:id="rId15"/>
    <p:sldId id="1015" r:id="rId16"/>
    <p:sldId id="1323" r:id="rId17"/>
    <p:sldId id="1006" r:id="rId18"/>
    <p:sldId id="1016" r:id="rId19"/>
    <p:sldId id="1030" r:id="rId20"/>
    <p:sldId id="1255" r:id="rId21"/>
    <p:sldId id="1033" r:id="rId22"/>
    <p:sldId id="1031" r:id="rId23"/>
    <p:sldId id="1032" r:id="rId24"/>
    <p:sldId id="975" r:id="rId25"/>
    <p:sldId id="1014" r:id="rId26"/>
    <p:sldId id="1262" r:id="rId27"/>
    <p:sldId id="1094" r:id="rId28"/>
    <p:sldId id="1258" r:id="rId29"/>
    <p:sldId id="1261" r:id="rId30"/>
    <p:sldId id="1266" r:id="rId31"/>
    <p:sldId id="1267" r:id="rId32"/>
    <p:sldId id="1269" r:id="rId33"/>
    <p:sldId id="1252" r:id="rId34"/>
    <p:sldId id="1270" r:id="rId35"/>
    <p:sldId id="1275" r:id="rId36"/>
    <p:sldId id="1276" r:id="rId37"/>
    <p:sldId id="1264" r:id="rId38"/>
    <p:sldId id="1271" r:id="rId39"/>
    <p:sldId id="1338" r:id="rId40"/>
    <p:sldId id="1206" r:id="rId41"/>
    <p:sldId id="1008" r:id="rId42"/>
    <p:sldId id="1207" r:id="rId43"/>
    <p:sldId id="1000" r:id="rId44"/>
    <p:sldId id="1208" r:id="rId45"/>
    <p:sldId id="1021" r:id="rId46"/>
    <p:sldId id="1154" r:id="rId47"/>
    <p:sldId id="1001" r:id="rId48"/>
    <p:sldId id="1251" r:id="rId49"/>
    <p:sldId id="1143" r:id="rId50"/>
    <p:sldId id="1045" r:id="rId51"/>
    <p:sldId id="1193" r:id="rId52"/>
    <p:sldId id="1223" r:id="rId53"/>
    <p:sldId id="1165" r:id="rId54"/>
    <p:sldId id="1224" r:id="rId55"/>
    <p:sldId id="1225" r:id="rId56"/>
    <p:sldId id="1226" r:id="rId57"/>
    <p:sldId id="1227" r:id="rId58"/>
    <p:sldId id="1244" r:id="rId59"/>
    <p:sldId id="660" r:id="rId60"/>
    <p:sldId id="1216" r:id="rId61"/>
    <p:sldId id="1178" r:id="rId62"/>
    <p:sldId id="1219" r:id="rId63"/>
    <p:sldId id="991" r:id="rId64"/>
    <p:sldId id="1079" r:id="rId65"/>
    <p:sldId id="1170" r:id="rId66"/>
    <p:sldId id="1005" r:id="rId67"/>
    <p:sldId id="1167" r:id="rId68"/>
    <p:sldId id="1025" r:id="rId69"/>
    <p:sldId id="1035" r:id="rId70"/>
    <p:sldId id="1196" r:id="rId71"/>
    <p:sldId id="1166" r:id="rId72"/>
    <p:sldId id="1197" r:id="rId73"/>
    <p:sldId id="1168" r:id="rId74"/>
    <p:sldId id="1345" r:id="rId75"/>
    <p:sldId id="1201" r:id="rId76"/>
    <p:sldId id="1078" r:id="rId77"/>
    <p:sldId id="1022" r:id="rId78"/>
    <p:sldId id="1209" r:id="rId79"/>
    <p:sldId id="1048" r:id="rId80"/>
    <p:sldId id="1185" r:id="rId81"/>
    <p:sldId id="1049" r:id="rId82"/>
    <p:sldId id="1161" r:id="rId83"/>
    <p:sldId id="1050" r:id="rId84"/>
    <p:sldId id="1054" r:id="rId85"/>
    <p:sldId id="1175" r:id="rId86"/>
    <p:sldId id="996" r:id="rId87"/>
    <p:sldId id="1184" r:id="rId88"/>
    <p:sldId id="1051" r:id="rId89"/>
    <p:sldId id="1052" r:id="rId90"/>
    <p:sldId id="1056" r:id="rId91"/>
    <p:sldId id="1057" r:id="rId92"/>
    <p:sldId id="1058" r:id="rId93"/>
    <p:sldId id="1019" r:id="rId94"/>
    <p:sldId id="1233" r:id="rId95"/>
    <p:sldId id="1230" r:id="rId96"/>
    <p:sldId id="1229" r:id="rId97"/>
    <p:sldId id="1061" r:id="rId98"/>
    <p:sldId id="1194" r:id="rId99"/>
    <p:sldId id="1063" r:id="rId100"/>
    <p:sldId id="1064" r:id="rId101"/>
    <p:sldId id="1195" r:id="rId102"/>
    <p:sldId id="1109" r:id="rId103"/>
    <p:sldId id="1066" r:id="rId104"/>
    <p:sldId id="1067" r:id="rId105"/>
    <p:sldId id="1068" r:id="rId106"/>
    <p:sldId id="1069" r:id="rId107"/>
    <p:sldId id="1213" r:id="rId108"/>
    <p:sldId id="1222" r:id="rId109"/>
    <p:sldId id="1246" r:id="rId110"/>
    <p:sldId id="1280" r:id="rId111"/>
    <p:sldId id="1281" r:id="rId112"/>
    <p:sldId id="1282" r:id="rId113"/>
    <p:sldId id="1286" r:id="rId114"/>
    <p:sldId id="1130" r:id="rId115"/>
    <p:sldId id="1288" r:id="rId116"/>
    <p:sldId id="1070" r:id="rId117"/>
    <p:sldId id="1071" r:id="rId118"/>
    <p:sldId id="1072" r:id="rId119"/>
    <p:sldId id="1003" r:id="rId120"/>
    <p:sldId id="1074" r:id="rId121"/>
    <p:sldId id="1075" r:id="rId122"/>
    <p:sldId id="1239" r:id="rId123"/>
    <p:sldId id="1241" r:id="rId124"/>
    <p:sldId id="1234" r:id="rId125"/>
    <p:sldId id="1186" r:id="rId126"/>
    <p:sldId id="1155" r:id="rId127"/>
    <p:sldId id="1318" r:id="rId128"/>
    <p:sldId id="1344" r:id="rId129"/>
    <p:sldId id="1235" r:id="rId130"/>
    <p:sldId id="1236" r:id="rId131"/>
    <p:sldId id="1129" r:id="rId132"/>
    <p:sldId id="1192" r:id="rId133"/>
    <p:sldId id="1174" r:id="rId134"/>
    <p:sldId id="1314" r:id="rId135"/>
    <p:sldId id="1238" r:id="rId136"/>
    <p:sldId id="1312" r:id="rId137"/>
    <p:sldId id="1249" r:id="rId138"/>
    <p:sldId id="1250" r:id="rId139"/>
    <p:sldId id="1080" r:id="rId140"/>
    <p:sldId id="1245" r:id="rId141"/>
    <p:sldId id="1002" r:id="rId142"/>
    <p:sldId id="1140" r:id="rId143"/>
    <p:sldId id="1303" r:id="rId144"/>
    <p:sldId id="1202" r:id="rId145"/>
    <p:sldId id="1082" r:id="rId146"/>
    <p:sldId id="1084" r:id="rId147"/>
    <p:sldId id="1200" r:id="rId148"/>
    <p:sldId id="1086" r:id="rId149"/>
    <p:sldId id="1089" r:id="rId150"/>
    <p:sldId id="1172" r:id="rId151"/>
    <p:sldId id="1039" r:id="rId152"/>
    <p:sldId id="1090" r:id="rId153"/>
    <p:sldId id="1158" r:id="rId154"/>
    <p:sldId id="1046" r:id="rId155"/>
    <p:sldId id="1221" r:id="rId156"/>
    <p:sldId id="1139" r:id="rId157"/>
    <p:sldId id="1091" r:id="rId158"/>
    <p:sldId id="1018" r:id="rId159"/>
    <p:sldId id="1297" r:id="rId160"/>
    <p:sldId id="1343" r:id="rId161"/>
    <p:sldId id="1093" r:id="rId162"/>
    <p:sldId id="1096" r:id="rId163"/>
    <p:sldId id="1247" r:id="rId164"/>
    <p:sldId id="1097" r:id="rId165"/>
    <p:sldId id="1217" r:id="rId166"/>
    <p:sldId id="1099" r:id="rId167"/>
    <p:sldId id="1102" r:id="rId168"/>
    <p:sldId id="1103" r:id="rId169"/>
    <p:sldId id="1104" r:id="rId170"/>
    <p:sldId id="1334" r:id="rId171"/>
    <p:sldId id="1300" r:id="rId172"/>
    <p:sldId id="1340" r:id="rId173"/>
    <p:sldId id="1182" r:id="rId174"/>
    <p:sldId id="1105" r:id="rId175"/>
    <p:sldId id="1106" r:id="rId176"/>
    <p:sldId id="993" r:id="rId177"/>
    <p:sldId id="1065" r:id="rId178"/>
    <p:sldId id="1156" r:id="rId179"/>
    <p:sldId id="1108" r:id="rId180"/>
    <p:sldId id="1191" r:id="rId181"/>
    <p:sldId id="1317" r:id="rId182"/>
    <p:sldId id="1342" r:id="rId183"/>
    <p:sldId id="1034" r:id="rId184"/>
    <p:sldId id="1110" r:id="rId185"/>
    <p:sldId id="1133" r:id="rId186"/>
    <p:sldId id="1111" r:id="rId187"/>
    <p:sldId id="1112" r:id="rId188"/>
    <p:sldId id="1283" r:id="rId189"/>
    <p:sldId id="1114" r:id="rId190"/>
    <p:sldId id="1117" r:id="rId191"/>
    <p:sldId id="1107" r:id="rId192"/>
    <p:sldId id="1199" r:id="rId193"/>
    <p:sldId id="1118" r:id="rId194"/>
    <p:sldId id="1119" r:id="rId195"/>
    <p:sldId id="1041" r:id="rId196"/>
    <p:sldId id="1120" r:id="rId197"/>
    <p:sldId id="1122" r:id="rId198"/>
    <p:sldId id="1123" r:id="rId199"/>
    <p:sldId id="1124" r:id="rId200"/>
    <p:sldId id="1126" r:id="rId201"/>
    <p:sldId id="1128" r:id="rId202"/>
    <p:sldId id="1242" r:id="rId203"/>
    <p:sldId id="1189" r:id="rId204"/>
    <p:sldId id="1299" r:id="rId205"/>
    <p:sldId id="1149" r:id="rId206"/>
    <p:sldId id="1132" r:id="rId207"/>
    <p:sldId id="1134" r:id="rId208"/>
    <p:sldId id="1253" r:id="rId209"/>
    <p:sldId id="1339" r:id="rId210"/>
    <p:sldId id="1136" r:id="rId211"/>
    <p:sldId id="1137" r:id="rId212"/>
    <p:sldId id="1138" r:id="rId213"/>
    <p:sldId id="1142" r:id="rId214"/>
    <p:sldId id="1157" r:id="rId215"/>
    <p:sldId id="1162" r:id="rId216"/>
    <p:sldId id="1144" r:id="rId217"/>
    <p:sldId id="1146" r:id="rId218"/>
    <p:sldId id="1147" r:id="rId219"/>
    <p:sldId id="1148" r:id="rId220"/>
    <p:sldId id="1151" r:id="rId221"/>
    <p:sldId id="1169" r:id="rId222"/>
    <p:sldId id="1240" r:id="rId223"/>
    <p:sldId id="1159" r:id="rId224"/>
    <p:sldId id="1183" r:id="rId225"/>
    <p:sldId id="1187" r:id="rId226"/>
    <p:sldId id="1237" r:id="rId227"/>
    <p:sldId id="1141" r:id="rId228"/>
    <p:sldId id="1304" r:id="rId229"/>
    <p:sldId id="1305" r:id="rId230"/>
    <p:sldId id="1306" r:id="rId231"/>
    <p:sldId id="1307" r:id="rId232"/>
    <p:sldId id="1308" r:id="rId233"/>
    <p:sldId id="1310" r:id="rId234"/>
    <p:sldId id="1311" r:id="rId235"/>
    <p:sldId id="1315" r:id="rId236"/>
    <p:sldId id="1316" r:id="rId237"/>
    <p:sldId id="1335" r:id="rId238"/>
    <p:sldId id="1341" r:id="rId239"/>
    <p:sldId id="1319" r:id="rId240"/>
    <p:sldId id="1320" r:id="rId241"/>
    <p:sldId id="1336" r:id="rId242"/>
    <p:sldId id="1321" r:id="rId243"/>
    <p:sldId id="1322" r:id="rId244"/>
    <p:sldId id="1324" r:id="rId245"/>
    <p:sldId id="1346" r:id="rId246"/>
    <p:sldId id="638" r:id="rId2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7F2A"/>
    <a:srgbClr val="8BAA00"/>
    <a:srgbClr val="FF4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1642"/>
  </p:normalViewPr>
  <p:slideViewPr>
    <p:cSldViewPr snapToGrid="0" snapToObjects="1">
      <p:cViewPr varScale="1">
        <p:scale>
          <a:sx n="160" d="100"/>
          <a:sy n="160" d="100"/>
        </p:scale>
        <p:origin x="13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9" d="100"/>
        <a:sy n="109" d="100"/>
      </p:scale>
      <p:origin x="0" y="11472"/>
    </p:cViewPr>
  </p:sorterViewPr>
  <p:notesViewPr>
    <p:cSldViewPr snapToGrid="0" snapToObjects="1">
      <p:cViewPr varScale="1">
        <p:scale>
          <a:sx n="113" d="100"/>
          <a:sy n="113" d="100"/>
        </p:scale>
        <p:origin x="22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theme" Target="theme/theme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1EEA6B-FC8D-BE3A-9430-3AE7BECCC4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3206F-0BE7-9477-26A2-1721C8A861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9F68-AF3E-3142-9863-9FDE704ABB4E}" type="datetimeFigureOut">
              <a:rPr lang="en-US" smtClean="0"/>
              <a:t>4/13/26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AE3F8-B0FA-C547-8D23-12174A8C18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39EBD-1023-368E-79B2-22D5CCBF2D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8D0AE-E28C-174B-A5D1-9095001F2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39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7B115-1C38-7747-8903-9BC8F89AF626}" type="datetimeFigureOut">
              <a:rPr lang="en-US" smtClean="0"/>
              <a:t>4/13/26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9F120-7912-5641-AEA6-1AE9F1840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0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F120-7912-5641-AEA6-1AE9F1840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5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F120-7912-5641-AEA6-1AE9F18400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F120-7912-5641-AEA6-1AE9F184005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81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F120-7912-5641-AEA6-1AE9F1840051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9F120-7912-5641-AEA6-1AE9F1840051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5868063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578" y="365252"/>
            <a:ext cx="4197096" cy="2924048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appo paint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2246" y="201346"/>
            <a:ext cx="2551176" cy="1472006"/>
          </a:xfrm>
        </p:spPr>
        <p:txBody>
          <a:bodyPr anchor="ctr">
            <a:noAutofit/>
          </a:bodyPr>
          <a:lstStyle>
            <a:lvl1pPr marL="0" indent="0" algn="l">
              <a:buNone/>
              <a:defRPr sz="4000" cap="all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53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 descr="Tag=AccentColor&#10;Flavor=Light&#10;Target=Fill">
            <a:extLst>
              <a:ext uri="{FF2B5EF4-FFF2-40B4-BE49-F238E27FC236}">
                <a16:creationId xmlns:a16="http://schemas.microsoft.com/office/drawing/2014/main" id="{E80F080D-64D1-D1D3-3AD6-096CD930FDC6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 rot="21404460">
            <a:off x="1115333" y="349499"/>
            <a:ext cx="3792621" cy="5930407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3A5B8-811F-846C-552C-DA0E35ED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432C5-4E86-C3A0-8240-0016A7B3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BC5F7-3453-169D-3ACE-DC53E262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726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B1B19999-49B8-9771-4A8E-DD2AC5F7D431}"/>
              </a:ext>
            </a:extLst>
          </p:cNvPr>
          <p:cNvSpPr/>
          <p:nvPr userDrawn="1"/>
        </p:nvSpPr>
        <p:spPr>
          <a:xfrm rot="16200000">
            <a:off x="2603500" y="317500"/>
            <a:ext cx="3937000" cy="9144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504552" y="3520816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5"/>
          </p:nvPr>
        </p:nvSpPr>
        <p:spPr>
          <a:xfrm rot="307655">
            <a:off x="231594" y="407889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 rot="21414752">
            <a:off x="277477" y="359067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634BD-C029-0A34-B4E6-D8F248FEE10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09716-0651-43E8-1E72-8563A3A4DE8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BFD74-A023-E71D-F703-A147BDF887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663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8" descr="Tag=AccentColor&#10;Flavor=Light&#10;Target=Fill">
            <a:extLst>
              <a:ext uri="{FF2B5EF4-FFF2-40B4-BE49-F238E27FC236}">
                <a16:creationId xmlns:a16="http://schemas.microsoft.com/office/drawing/2014/main" id="{1718322A-2A79-830D-F890-6285A7C5F7B4}"/>
              </a:ext>
            </a:extLst>
          </p:cNvPr>
          <p:cNvSpPr/>
          <p:nvPr userDrawn="1"/>
        </p:nvSpPr>
        <p:spPr>
          <a:xfrm rot="16200000">
            <a:off x="2603500" y="317500"/>
            <a:ext cx="3937000" cy="9144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504552" y="3520816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943009" y="21031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 rot="21414752">
            <a:off x="277477" y="359067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E63D4-C0EB-F232-1F38-E0B0708B006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311B4-7B21-DB65-8177-AE96F6F9FA3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0545B-EF4C-67DB-6D49-FCFD9A8A586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58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8" descr="Tag=AccentColor&#10;Flavor=Light&#10;Target=Fill">
            <a:extLst>
              <a:ext uri="{FF2B5EF4-FFF2-40B4-BE49-F238E27FC236}">
                <a16:creationId xmlns:a16="http://schemas.microsoft.com/office/drawing/2014/main" id="{7A44F5A3-4E3F-4686-511D-546BB466A8B8}"/>
              </a:ext>
            </a:extLst>
          </p:cNvPr>
          <p:cNvSpPr/>
          <p:nvPr userDrawn="1"/>
        </p:nvSpPr>
        <p:spPr>
          <a:xfrm rot="16200000">
            <a:off x="2603500" y="317500"/>
            <a:ext cx="3937000" cy="9144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6" y="4817269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B9069-1A54-4EF8-CD11-EBB54E7F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9DBC9-AD8F-0D1F-490C-3B8CFF01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D6C96-8108-133D-6C05-4C74B3764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 descr="Tag=AccentColor&#10;Flavor=Light&#10;Target=Fill">
            <a:extLst>
              <a:ext uri="{FF2B5EF4-FFF2-40B4-BE49-F238E27FC236}">
                <a16:creationId xmlns:a16="http://schemas.microsoft.com/office/drawing/2014/main" id="{1D457381-01B5-9D4B-D79E-A350B79F7E67}"/>
              </a:ext>
            </a:extLst>
          </p:cNvPr>
          <p:cNvSpPr/>
          <p:nvPr userDrawn="1"/>
        </p:nvSpPr>
        <p:spPr>
          <a:xfrm rot="16200000">
            <a:off x="2603500" y="317500"/>
            <a:ext cx="3937000" cy="9144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41653" y="43819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2C41C-6792-42A2-4B77-84A4F93E4D0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88E8D-3F57-DC84-3C5A-BC1D94B4B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251EB-393A-4A1B-8020-0F9D282915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 descr="Tag=AccentColor&#10;Flavor=Light&#10;Target=Fill">
            <a:extLst>
              <a:ext uri="{FF2B5EF4-FFF2-40B4-BE49-F238E27FC236}">
                <a16:creationId xmlns:a16="http://schemas.microsoft.com/office/drawing/2014/main" id="{1B1C9805-527B-3D15-4728-E87594D9311C}"/>
              </a:ext>
            </a:extLst>
          </p:cNvPr>
          <p:cNvSpPr/>
          <p:nvPr userDrawn="1"/>
        </p:nvSpPr>
        <p:spPr>
          <a:xfrm rot="16200000">
            <a:off x="2603500" y="317500"/>
            <a:ext cx="3937000" cy="9144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577586" y="3431573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8E2B6AF-0247-FC4C-AD34-F6BD451DF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1353572">
            <a:off x="362425" y="288579"/>
            <a:ext cx="3969284" cy="620664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4E8180-C307-9530-4DD9-2DA5168B642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6816C9-DC5D-505C-5924-E24EBA51E3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278D6-6FB4-1B75-A321-ECA16CE573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2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 descr="Tag=AccentColor&#10;Flavor=Light&#10;Target=Fill">
            <a:extLst>
              <a:ext uri="{FF2B5EF4-FFF2-40B4-BE49-F238E27FC236}">
                <a16:creationId xmlns:a16="http://schemas.microsoft.com/office/drawing/2014/main" id="{94E9D8CF-2A69-9DD5-BAF7-B0E7E1648289}"/>
              </a:ext>
            </a:extLst>
          </p:cNvPr>
          <p:cNvSpPr/>
          <p:nvPr userDrawn="1"/>
        </p:nvSpPr>
        <p:spPr>
          <a:xfrm rot="16200000">
            <a:off x="2603500" y="317500"/>
            <a:ext cx="3937000" cy="9144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 rot="154620">
            <a:off x="314773" y="281872"/>
            <a:ext cx="3969284" cy="620664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 rot="21353572">
            <a:off x="4822939" y="329950"/>
            <a:ext cx="3969284" cy="620664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A217B9-C5BC-A3DC-3119-455C8B4E40D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E499B-7620-4499-0FDD-55D5C8B76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FA431-4F4F-B828-2D34-B4BA4D69FCF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71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69623"/>
            <a:ext cx="1117854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0150" y="2"/>
            <a:ext cx="3771900" cy="6655823"/>
          </a:xfrm>
          <a:prstGeom prst="rect">
            <a:avLst/>
          </a:prstGeom>
          <a:solidFill>
            <a:srgbClr val="377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12001" y="3721202"/>
            <a:ext cx="3867731" cy="1983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197" y="2769624"/>
            <a:ext cx="1983043" cy="385977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833" y="4769225"/>
            <a:ext cx="3634740" cy="176604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34EAF5-D73B-AE43-802E-4BFCDC81B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202179"/>
            <a:ext cx="3771900" cy="1308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BBEAA2-FF78-C5CE-E1A2-A7486C3B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E1F9-A30C-DD6A-6B7C-764288E4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98F32-7510-1760-B697-DECF617E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98307" y="2733094"/>
            <a:ext cx="4938961" cy="3886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306" y="2838103"/>
            <a:ext cx="4898042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8306" y="6096975"/>
            <a:ext cx="4898042" cy="44952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9BA499-794F-2815-621D-4D4707CFB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42345" y="3662228"/>
            <a:ext cx="3867731" cy="1983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D8829E-0DF5-5C2B-3365-4E7E9A795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0958" y="2733096"/>
            <a:ext cx="1983043" cy="385977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EED7-DDDF-0D1E-AC96-FC7046DBE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4BEDB-D2FE-18AE-0316-4CBB3279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Camp Woods &amp; Wildlife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FC193-E127-C962-6681-96CB16FB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 userDrawn="1">
          <p15:clr>
            <a:srgbClr val="FDE53C"/>
          </p15:clr>
        </p15:guide>
        <p15:guide id="2" orient="horz" pos="1296" userDrawn="1">
          <p15:clr>
            <a:srgbClr val="FDE53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uffy white clouds in deep blue sky" title="Slide Design Picture">
            <a:extLst>
              <a:ext uri="{FF2B5EF4-FFF2-40B4-BE49-F238E27FC236}">
                <a16:creationId xmlns:a16="http://schemas.microsoft.com/office/drawing/2014/main" id="{D3396956-F22B-7C1E-5516-6F0531DC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5" y="2710264"/>
            <a:ext cx="1117854" cy="388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6BDB01-D565-99C9-D398-D8B0685F9BAD}"/>
              </a:ext>
            </a:extLst>
          </p:cNvPr>
          <p:cNvSpPr/>
          <p:nvPr userDrawn="1"/>
        </p:nvSpPr>
        <p:spPr>
          <a:xfrm>
            <a:off x="1208175" y="-59359"/>
            <a:ext cx="3771900" cy="66558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EB1CAE-8788-83DC-5E41-F18321EAF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20027" y="3661843"/>
            <a:ext cx="3867731" cy="1983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9F5A0-0D21-64CC-6F2F-51070AFBF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9222" y="2710265"/>
            <a:ext cx="1983043" cy="3859777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E0CD986-5568-E24F-A587-80649002F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58" y="4823012"/>
            <a:ext cx="3634740" cy="1676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0771AC8-7665-B77E-FE85-D6F4BA2C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175" y="142820"/>
            <a:ext cx="3771900" cy="1308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A8FB7D-DA11-F3E8-9EBF-275E3F7D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DC512-60B7-61CC-BA81-3F97BD49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9F163-9E65-E5E3-A0C2-A3ED1C77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 descr="Tag=AccentColor&#10;Flavor=Light&#10;Target=Fill">
            <a:extLst>
              <a:ext uri="{FF2B5EF4-FFF2-40B4-BE49-F238E27FC236}">
                <a16:creationId xmlns:a16="http://schemas.microsoft.com/office/drawing/2014/main" id="{6ABA811B-5162-108F-9560-F5CDDE281B12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E0CD986-5568-E24F-A587-80649002F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858" y="4823012"/>
            <a:ext cx="3634740" cy="1676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0771AC8-7665-B77E-FE85-D6F4BA2C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175" y="142820"/>
            <a:ext cx="3771900" cy="1308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A8FB7D-DA11-F3E8-9EBF-275E3F7D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DC512-60B7-61CC-BA81-3F97BD49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9F163-9E65-E5E3-A0C2-A3ED1C77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reeform: Shape 8" descr="Tag=AccentColor&#10;Flavor=Light&#10;Target=Fill">
            <a:extLst>
              <a:ext uri="{FF2B5EF4-FFF2-40B4-BE49-F238E27FC236}">
                <a16:creationId xmlns:a16="http://schemas.microsoft.com/office/drawing/2014/main" id="{81774B94-F0FF-8FF7-0715-20C2C1C1EF18}"/>
              </a:ext>
            </a:extLst>
          </p:cNvPr>
          <p:cNvSpPr/>
          <p:nvPr userDrawn="1"/>
        </p:nvSpPr>
        <p:spPr>
          <a:xfrm>
            <a:off x="0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916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0E9F1-5DAD-B018-BD3C-A29AF147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CD68B-1C88-AF38-649C-68A8393E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9B885-3934-4C52-62D0-F3A0CE90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 descr="Tag=AccentColor&#10;Flavor=Light&#10;Target=Fill">
            <a:extLst>
              <a:ext uri="{FF2B5EF4-FFF2-40B4-BE49-F238E27FC236}">
                <a16:creationId xmlns:a16="http://schemas.microsoft.com/office/drawing/2014/main" id="{F723C24F-AAAC-86F9-501B-471DFB4076B6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97072">
            <a:off x="452340" y="443985"/>
            <a:ext cx="8431882" cy="557301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8B8558-6561-3F5F-98EC-B4FF6F96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91F0D-6904-3A53-E860-4512C1E8B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99AE2-4F5D-4BE7-938B-8137DD51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 descr="Tag=AccentColor&#10;Flavor=Light&#10;Target=Fill">
            <a:extLst>
              <a:ext uri="{FF2B5EF4-FFF2-40B4-BE49-F238E27FC236}">
                <a16:creationId xmlns:a16="http://schemas.microsoft.com/office/drawing/2014/main" id="{FB8A0001-13B1-C5AF-29A5-B04E0B1DAA56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2340" y="443985"/>
            <a:ext cx="8431882" cy="557301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DD662-1489-D52C-B76A-89A4C04F5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F2CB9-582B-08DB-A32F-3EA014AE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0EB90-2BEE-7371-CCB1-C0A3CFE6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8" descr="Tag=AccentColor&#10;Flavor=Light&#10;Target=Fill">
            <a:extLst>
              <a:ext uri="{FF2B5EF4-FFF2-40B4-BE49-F238E27FC236}">
                <a16:creationId xmlns:a16="http://schemas.microsoft.com/office/drawing/2014/main" id="{673D545C-27DC-831F-0500-8619F92E5013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66758">
            <a:off x="452340" y="443985"/>
            <a:ext cx="8431882" cy="557301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26EC2-24CB-4F11-A4A6-E5C95EA5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08714-5999-7A9A-0398-5A8D297C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B2F50-F251-EEA2-C957-48D96781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 descr="Tag=AccentColor&#10;Flavor=Light&#10;Target=Fill">
            <a:extLst>
              <a:ext uri="{FF2B5EF4-FFF2-40B4-BE49-F238E27FC236}">
                <a16:creationId xmlns:a16="http://schemas.microsoft.com/office/drawing/2014/main" id="{3EF8BA74-B32E-5801-B6D6-BA2CECA04812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 rot="154620">
            <a:off x="816999" y="412698"/>
            <a:ext cx="3711784" cy="580400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28FF34-0514-7161-3D3C-85BFB4C8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2BC440-750B-4E5B-E7B3-4188BA18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AB1D0-78BE-2C19-6D17-DAC1A436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7521" y="276087"/>
            <a:ext cx="7028962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7520" y="1566001"/>
            <a:ext cx="7028961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B49A2A-B878-3560-CB6A-57878790F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629400"/>
            <a:ext cx="41668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59A5F39-4CE7-434C-A5CB-50A3634516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B4288C7-378A-BCB3-57B3-9CCE1A69A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3327" y="6629400"/>
            <a:ext cx="7504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06/19/2025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9C7888-0911-7B07-3368-C50C64F63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8288" y="6629400"/>
            <a:ext cx="685819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Camp Woods &amp; Wildlife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08" r:id="rId2"/>
    <p:sldLayoutId id="2147484007" r:id="rId3"/>
    <p:sldLayoutId id="2147484029" r:id="rId4"/>
    <p:sldLayoutId id="2147484024" r:id="rId5"/>
    <p:sldLayoutId id="2147483670" r:id="rId6"/>
    <p:sldLayoutId id="2147484026" r:id="rId7"/>
    <p:sldLayoutId id="2147484027" r:id="rId8"/>
    <p:sldLayoutId id="2147483661" r:id="rId9"/>
    <p:sldLayoutId id="2147483675" r:id="rId10"/>
    <p:sldLayoutId id="2147483672" r:id="rId11"/>
    <p:sldLayoutId id="2147484022" r:id="rId12"/>
    <p:sldLayoutId id="2147484025" r:id="rId13"/>
    <p:sldLayoutId id="2147483671" r:id="rId14"/>
    <p:sldLayoutId id="2147484023" r:id="rId15"/>
    <p:sldLayoutId id="2147484028" r:id="rId16"/>
    <p:sldLayoutId id="214748400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rgbClr val="00B050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0.jpe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0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0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9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0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9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0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0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9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9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9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0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9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0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9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9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8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0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8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0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0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9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0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8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0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0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0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8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9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8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0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8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8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8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9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8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9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0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9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9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9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6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6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9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9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0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AB01F6-F961-D1A5-823B-CCE02F668E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Camp Woods &amp; Wildlife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69EDF2-9788-669E-C5F4-F21EB56B7A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51" y="3081376"/>
            <a:ext cx="4419150" cy="2924048"/>
          </a:xfrm>
          <a:prstGeom prst="rect">
            <a:avLst/>
          </a:prstGeom>
          <a:ln w="25400">
            <a:solidFill>
              <a:srgbClr val="FDFDF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Placeholder 9" descr="A group of stuffed animals on a table&#10;&#10;AI-generated content may be incorrect.">
            <a:extLst>
              <a:ext uri="{FF2B5EF4-FFF2-40B4-BE49-F238E27FC236}">
                <a16:creationId xmlns:a16="http://schemas.microsoft.com/office/drawing/2014/main" id="{7BDD3D6B-7A99-A298-7217-57692243BB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EE19F8E8-F001-E0AB-35F5-D94B391E10E5}"/>
              </a:ext>
            </a:extLst>
          </p:cNvPr>
          <p:cNvSpPr/>
          <p:nvPr/>
        </p:nvSpPr>
        <p:spPr>
          <a:xfrm>
            <a:off x="521706" y="898839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More critters</a:t>
            </a:r>
          </a:p>
        </p:txBody>
      </p:sp>
    </p:spTree>
    <p:extLst>
      <p:ext uri="{BB962C8B-B14F-4D97-AF65-F5344CB8AC3E}">
        <p14:creationId xmlns:p14="http://schemas.microsoft.com/office/powerpoint/2010/main" val="10282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4" name="Picture Placeholder 3" descr="A group of people playing a board game&#10;&#10;AI-generated content may be incorrect.">
            <a:extLst>
              <a:ext uri="{FF2B5EF4-FFF2-40B4-BE49-F238E27FC236}">
                <a16:creationId xmlns:a16="http://schemas.microsoft.com/office/drawing/2014/main" id="{BF73FABB-7BDF-3569-35AF-EE17A0BFF3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98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4" name="Picture Placeholder 3" descr="Two men standing on a dock&#10;&#10;AI-generated content may be incorrect.">
            <a:extLst>
              <a:ext uri="{FF2B5EF4-FFF2-40B4-BE49-F238E27FC236}">
                <a16:creationId xmlns:a16="http://schemas.microsoft.com/office/drawing/2014/main" id="{E4064F5C-E500-3F85-140A-2743A0ED68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6A9D145C-41BA-3118-AAAE-4B37D8326CD3}"/>
              </a:ext>
            </a:extLst>
          </p:cNvPr>
          <p:cNvSpPr/>
          <p:nvPr/>
        </p:nvSpPr>
        <p:spPr>
          <a:xfrm>
            <a:off x="3254027" y="219967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We luv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fishin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4528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3" name="Picture Placeholder 2" descr="A picture containing grass, tree, outdoor, yellow&#10;&#10;AI-generated content may be incorrect.">
            <a:extLst>
              <a:ext uri="{FF2B5EF4-FFF2-40B4-BE49-F238E27FC236}">
                <a16:creationId xmlns:a16="http://schemas.microsoft.com/office/drawing/2014/main" id="{26556877-A3F7-AF1E-DD6D-F4352D4E07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14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103</a:t>
            </a:fld>
            <a:endParaRPr lang="en-US" dirty="0"/>
          </a:p>
        </p:txBody>
      </p:sp>
      <p:pic>
        <p:nvPicPr>
          <p:cNvPr id="4" name="Picture Placeholder 3" descr="A picture containing grass, tree, outdoor, sky&#10;&#10;AI-generated content may be incorrect.">
            <a:extLst>
              <a:ext uri="{FF2B5EF4-FFF2-40B4-BE49-F238E27FC236}">
                <a16:creationId xmlns:a16="http://schemas.microsoft.com/office/drawing/2014/main" id="{BF683196-655E-35DD-AE31-75DA1A314E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19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104</a:t>
            </a:fld>
            <a:endParaRPr lang="en-US" dirty="0"/>
          </a:p>
        </p:txBody>
      </p:sp>
      <p:pic>
        <p:nvPicPr>
          <p:cNvPr id="3" name="Picture Placeholder 2" descr="A person sitting in a chair outside&#10;&#10;AI-generated content may be incorrect.">
            <a:extLst>
              <a:ext uri="{FF2B5EF4-FFF2-40B4-BE49-F238E27FC236}">
                <a16:creationId xmlns:a16="http://schemas.microsoft.com/office/drawing/2014/main" id="{2EAB3ACE-031B-8B58-1E08-B8E2855980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EC00B8DD-A3CD-1AB3-08DE-C006D5302DA6}"/>
              </a:ext>
            </a:extLst>
          </p:cNvPr>
          <p:cNvSpPr/>
          <p:nvPr/>
        </p:nvSpPr>
        <p:spPr>
          <a:xfrm>
            <a:off x="4835885" y="242836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I’m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lovin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’ camp</a:t>
            </a:r>
          </a:p>
        </p:txBody>
      </p:sp>
    </p:spTree>
    <p:extLst>
      <p:ext uri="{BB962C8B-B14F-4D97-AF65-F5344CB8AC3E}">
        <p14:creationId xmlns:p14="http://schemas.microsoft.com/office/powerpoint/2010/main" val="29104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outside&#10;&#10;AI-generated content may be incorrect.">
            <a:extLst>
              <a:ext uri="{FF2B5EF4-FFF2-40B4-BE49-F238E27FC236}">
                <a16:creationId xmlns:a16="http://schemas.microsoft.com/office/drawing/2014/main" id="{6783D915-3809-90DD-39B4-213423C452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D6A9D742-F521-F05B-6AC5-CC1F1B1ED491}"/>
              </a:ext>
            </a:extLst>
          </p:cNvPr>
          <p:cNvSpPr/>
          <p:nvPr/>
        </p:nvSpPr>
        <p:spPr>
          <a:xfrm>
            <a:off x="1381127" y="1298197"/>
            <a:ext cx="2090057" cy="1356528"/>
          </a:xfrm>
          <a:prstGeom prst="wedgeEllipseCallout">
            <a:avLst>
              <a:gd name="adj1" fmla="val 63920"/>
              <a:gd name="adj2" fmla="val 8371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Let’s go!</a:t>
            </a:r>
          </a:p>
        </p:txBody>
      </p:sp>
      <p:pic>
        <p:nvPicPr>
          <p:cNvPr id="4" name="Picture Placeholder 3" descr="A picture containing tree, outdoor, ground, yellow&#10;&#10;AI-generated content may be incorrect.">
            <a:extLst>
              <a:ext uri="{FF2B5EF4-FFF2-40B4-BE49-F238E27FC236}">
                <a16:creationId xmlns:a16="http://schemas.microsoft.com/office/drawing/2014/main" id="{9A1C2BE7-58C1-1952-5910-14F0847A47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516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107</a:t>
            </a:fld>
            <a:endParaRPr lang="en-US" dirty="0"/>
          </a:p>
        </p:txBody>
      </p:sp>
      <p:pic>
        <p:nvPicPr>
          <p:cNvPr id="4" name="Picture Placeholder 3" descr="A person holding a fish&#10;&#10;AI-generated content may be incorrect.">
            <a:extLst>
              <a:ext uri="{FF2B5EF4-FFF2-40B4-BE49-F238E27FC236}">
                <a16:creationId xmlns:a16="http://schemas.microsoft.com/office/drawing/2014/main" id="{E1E8E66A-555C-C7BE-FE1A-6376960BF0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82108140-6AB3-1BD5-5316-4A24AA2252F4}"/>
              </a:ext>
            </a:extLst>
          </p:cNvPr>
          <p:cNvSpPr/>
          <p:nvPr/>
        </p:nvSpPr>
        <p:spPr>
          <a:xfrm>
            <a:off x="4914661" y="219967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 work?</a:t>
            </a:r>
          </a:p>
        </p:txBody>
      </p:sp>
    </p:spTree>
    <p:extLst>
      <p:ext uri="{BB962C8B-B14F-4D97-AF65-F5344CB8AC3E}">
        <p14:creationId xmlns:p14="http://schemas.microsoft.com/office/powerpoint/2010/main" val="23896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4" name="Picture Placeholder 3" descr="Two people in a canoe&#10;&#10;AI-generated content may be incorrect.">
            <a:extLst>
              <a:ext uri="{FF2B5EF4-FFF2-40B4-BE49-F238E27FC236}">
                <a16:creationId xmlns:a16="http://schemas.microsoft.com/office/drawing/2014/main" id="{FFD0DF2D-1BC8-DAB8-DCFC-BD19872169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90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4" name="Picture Placeholder 3" descr="A picture containing person, table, indoor, floor&#10;&#10;AI-generated content may be incorrect.">
            <a:extLst>
              <a:ext uri="{FF2B5EF4-FFF2-40B4-BE49-F238E27FC236}">
                <a16:creationId xmlns:a16="http://schemas.microsoft.com/office/drawing/2014/main" id="{08393CA7-1E7F-93FF-403A-4C134CD9DD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81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ground&#10;&#10;AI-generated content may be incorrect.">
            <a:extLst>
              <a:ext uri="{FF2B5EF4-FFF2-40B4-BE49-F238E27FC236}">
                <a16:creationId xmlns:a16="http://schemas.microsoft.com/office/drawing/2014/main" id="{216E60C4-D66C-B349-BE0A-B8E5EC0694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0EE7BDB9-480E-7D72-ABB2-A351AA26C132}"/>
              </a:ext>
            </a:extLst>
          </p:cNvPr>
          <p:cNvSpPr/>
          <p:nvPr/>
        </p:nvSpPr>
        <p:spPr>
          <a:xfrm>
            <a:off x="5862264" y="472813"/>
            <a:ext cx="2090057" cy="1356528"/>
          </a:xfrm>
          <a:prstGeom prst="wedgeEllipseCallout">
            <a:avLst>
              <a:gd name="adj1" fmla="val 38565"/>
              <a:gd name="adj2" fmla="val -8327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Another species?</a:t>
            </a:r>
          </a:p>
        </p:txBody>
      </p:sp>
    </p:spTree>
    <p:extLst>
      <p:ext uri="{BB962C8B-B14F-4D97-AF65-F5344CB8AC3E}">
        <p14:creationId xmlns:p14="http://schemas.microsoft.com/office/powerpoint/2010/main" val="12716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4FB54-A6DB-6266-060C-CA04677E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FE97-F807-9A90-2397-33CDB272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2EC1-66DE-AA9C-96C1-B4013E16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110</a:t>
            </a:fld>
            <a:endParaRPr lang="en-US" dirty="0"/>
          </a:p>
        </p:txBody>
      </p:sp>
      <p:pic>
        <p:nvPicPr>
          <p:cNvPr id="6" name="Picture Placeholder 5" descr="A picture containing person, indoor, child, group&#10;&#10;AI-generated content may be incorrect.">
            <a:extLst>
              <a:ext uri="{FF2B5EF4-FFF2-40B4-BE49-F238E27FC236}">
                <a16:creationId xmlns:a16="http://schemas.microsoft.com/office/drawing/2014/main" id="{A0CB9B0B-9BCC-E1CD-65C8-2F2A82F0F4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541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4FB54-A6DB-6266-060C-CA04677E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FE97-F807-9A90-2397-33CDB272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2EC1-66DE-AA9C-96C1-B4013E16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9" name="Picture Placeholder 8" descr="A picture containing indoor, floor, furniture&#10;&#10;AI-generated content may be incorrect.">
            <a:extLst>
              <a:ext uri="{FF2B5EF4-FFF2-40B4-BE49-F238E27FC236}">
                <a16:creationId xmlns:a16="http://schemas.microsoft.com/office/drawing/2014/main" id="{5EAE4CA3-0EFB-2D63-9DC3-57C2ACD4F6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C7173B9C-5759-D964-C0B7-3D272CFB020E}"/>
              </a:ext>
            </a:extLst>
          </p:cNvPr>
          <p:cNvSpPr/>
          <p:nvPr/>
        </p:nvSpPr>
        <p:spPr>
          <a:xfrm>
            <a:off x="613934" y="4388984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Hey Buc-ee!</a:t>
            </a:r>
          </a:p>
        </p:txBody>
      </p:sp>
    </p:spTree>
    <p:extLst>
      <p:ext uri="{BB962C8B-B14F-4D97-AF65-F5344CB8AC3E}">
        <p14:creationId xmlns:p14="http://schemas.microsoft.com/office/powerpoint/2010/main" val="34893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4FB54-A6DB-6266-060C-CA04677E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FE97-F807-9A90-2397-33CDB272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2EC1-66DE-AA9C-96C1-B4013E16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112</a:t>
            </a:fld>
            <a:endParaRPr lang="en-US" dirty="0"/>
          </a:p>
        </p:txBody>
      </p:sp>
      <p:pic>
        <p:nvPicPr>
          <p:cNvPr id="7" name="Picture Placeholder 6" descr="A picture containing person, outdoor, tree, people&#10;&#10;AI-generated content may be incorrect.">
            <a:extLst>
              <a:ext uri="{FF2B5EF4-FFF2-40B4-BE49-F238E27FC236}">
                <a16:creationId xmlns:a16="http://schemas.microsoft.com/office/drawing/2014/main" id="{DBC10041-158B-E66B-B2D0-6310AC6CF4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CCE3B4AB-2AC6-0E98-94D0-700144FA035D}"/>
              </a:ext>
            </a:extLst>
          </p:cNvPr>
          <p:cNvSpPr/>
          <p:nvPr/>
        </p:nvSpPr>
        <p:spPr>
          <a:xfrm>
            <a:off x="5350789" y="693443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 ½ pounds, I thought it was bigger</a:t>
            </a:r>
          </a:p>
        </p:txBody>
      </p:sp>
    </p:spTree>
    <p:extLst>
      <p:ext uri="{BB962C8B-B14F-4D97-AF65-F5344CB8AC3E}">
        <p14:creationId xmlns:p14="http://schemas.microsoft.com/office/powerpoint/2010/main" val="221762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4FB54-A6DB-6266-060C-CA04677E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FE97-F807-9A90-2397-33CDB272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2EC1-66DE-AA9C-96C1-B4013E16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113</a:t>
            </a:fld>
            <a:endParaRPr lang="en-US" dirty="0"/>
          </a:p>
        </p:txBody>
      </p:sp>
      <p:pic>
        <p:nvPicPr>
          <p:cNvPr id="7" name="Picture Placeholder 6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044037DC-7BD5-D4DF-712C-9C3DD5FCA5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50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playing a game&#10;&#10;AI-generated content may be incorrect.">
            <a:extLst>
              <a:ext uri="{FF2B5EF4-FFF2-40B4-BE49-F238E27FC236}">
                <a16:creationId xmlns:a16="http://schemas.microsoft.com/office/drawing/2014/main" id="{613C0F41-1BDA-0674-C45A-8BCC7A9059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4FB54-A6DB-6266-060C-CA04677E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FE97-F807-9A90-2397-33CDB272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2EC1-66DE-AA9C-96C1-B4013E16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115</a:t>
            </a:fld>
            <a:endParaRPr lang="en-US" dirty="0"/>
          </a:p>
        </p:txBody>
      </p:sp>
      <p:pic>
        <p:nvPicPr>
          <p:cNvPr id="7" name="Picture Placeholder 6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05730507-22CE-C598-0B99-06BAF072BB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9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hild standing on a boat&#10;&#10;AI-generated content may be incorrect.">
            <a:extLst>
              <a:ext uri="{FF2B5EF4-FFF2-40B4-BE49-F238E27FC236}">
                <a16:creationId xmlns:a16="http://schemas.microsoft.com/office/drawing/2014/main" id="{74B37412-CFD9-97BF-51D5-629566F021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A724565E-0C11-06E0-D089-0B73DBF3DF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118</a:t>
            </a:fld>
            <a:endParaRPr lang="en-US" dirty="0"/>
          </a:p>
        </p:txBody>
      </p:sp>
      <p:pic>
        <p:nvPicPr>
          <p:cNvPr id="3" name="Picture Placeholder 2" descr="A group of people looking at a paper&#10;&#10;AI-generated content may be incorrect.">
            <a:extLst>
              <a:ext uri="{FF2B5EF4-FFF2-40B4-BE49-F238E27FC236}">
                <a16:creationId xmlns:a16="http://schemas.microsoft.com/office/drawing/2014/main" id="{619F2149-5772-10E0-1AD7-E93BB8A3C8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91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FC25CBA5-E161-7232-5F93-5F8201F27AC2}"/>
              </a:ext>
            </a:extLst>
          </p:cNvPr>
          <p:cNvSpPr/>
          <p:nvPr/>
        </p:nvSpPr>
        <p:spPr>
          <a:xfrm>
            <a:off x="5546727" y="1310897"/>
            <a:ext cx="2090057" cy="1356528"/>
          </a:xfrm>
          <a:prstGeom prst="wedgeEllipseCallout">
            <a:avLst>
              <a:gd name="adj1" fmla="val -66722"/>
              <a:gd name="adj2" fmla="val 7715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Maybe I’ll sleep here tonight…</a:t>
            </a:r>
          </a:p>
        </p:txBody>
      </p:sp>
      <p:pic>
        <p:nvPicPr>
          <p:cNvPr id="4" name="Picture Placeholder 3" descr="A picture containing tree, outdoor, grass, group&#10;&#10;AI-generated content may be incorrect.">
            <a:extLst>
              <a:ext uri="{FF2B5EF4-FFF2-40B4-BE49-F238E27FC236}">
                <a16:creationId xmlns:a16="http://schemas.microsoft.com/office/drawing/2014/main" id="{AC7EB401-A090-535E-5898-5340143722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94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playing a board game&#10;&#10;AI-generated content may be incorrect.">
            <a:extLst>
              <a:ext uri="{FF2B5EF4-FFF2-40B4-BE49-F238E27FC236}">
                <a16:creationId xmlns:a16="http://schemas.microsoft.com/office/drawing/2014/main" id="{1ADE3C52-19C9-89A7-59DE-79DB29FE0B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3FFBB924-C928-EC6B-91D7-348B1609FECB}"/>
              </a:ext>
            </a:extLst>
          </p:cNvPr>
          <p:cNvSpPr/>
          <p:nvPr/>
        </p:nvSpPr>
        <p:spPr>
          <a:xfrm>
            <a:off x="2797193" y="955297"/>
            <a:ext cx="2090057" cy="1356528"/>
          </a:xfrm>
          <a:prstGeom prst="wedgeEllipseCallout">
            <a:avLst>
              <a:gd name="adj1" fmla="val 63920"/>
              <a:gd name="adj2" fmla="val 8371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 want to be just like Goat!</a:t>
            </a:r>
          </a:p>
        </p:txBody>
      </p:sp>
      <p:pic>
        <p:nvPicPr>
          <p:cNvPr id="4" name="Picture Placeholder 3" descr="A person fishing on a dock&#10;&#10;AI-generated content may be incorrect.">
            <a:extLst>
              <a:ext uri="{FF2B5EF4-FFF2-40B4-BE49-F238E27FC236}">
                <a16:creationId xmlns:a16="http://schemas.microsoft.com/office/drawing/2014/main" id="{BDCA2CBC-E9D8-0312-85B5-E1519CE249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06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DEE8493F-9ABE-8C18-A2A3-64A615F1E7C3}"/>
              </a:ext>
            </a:extLst>
          </p:cNvPr>
          <p:cNvSpPr/>
          <p:nvPr/>
        </p:nvSpPr>
        <p:spPr>
          <a:xfrm>
            <a:off x="3824039" y="409199"/>
            <a:ext cx="1979863" cy="1178303"/>
          </a:xfrm>
          <a:prstGeom prst="wedgeEllipseCallout">
            <a:avLst>
              <a:gd name="adj1" fmla="val 63920"/>
              <a:gd name="adj2" fmla="val 8371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Pull…Pull…</a:t>
            </a:r>
          </a:p>
        </p:txBody>
      </p:sp>
      <p:pic>
        <p:nvPicPr>
          <p:cNvPr id="4" name="Picture Placeholder 3" descr="A picture containing person, group, indoor, people&#10;&#10;AI-generated content may be incorrect.">
            <a:extLst>
              <a:ext uri="{FF2B5EF4-FFF2-40B4-BE49-F238E27FC236}">
                <a16:creationId xmlns:a16="http://schemas.microsoft.com/office/drawing/2014/main" id="{F912481A-3880-9230-7A43-61C7AB25EF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3601D6CF-CAE8-9347-3DCD-7EC59213E40C}"/>
              </a:ext>
            </a:extLst>
          </p:cNvPr>
          <p:cNvSpPr/>
          <p:nvPr/>
        </p:nvSpPr>
        <p:spPr>
          <a:xfrm>
            <a:off x="521337" y="684565"/>
            <a:ext cx="2090057" cy="1356528"/>
          </a:xfrm>
          <a:prstGeom prst="wedgeEllipseCallout">
            <a:avLst>
              <a:gd name="adj1" fmla="val 15975"/>
              <a:gd name="adj2" fmla="val 12003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NBC News, why haven’t you put the fire out?</a:t>
            </a:r>
          </a:p>
        </p:txBody>
      </p:sp>
    </p:spTree>
    <p:extLst>
      <p:ext uri="{BB962C8B-B14F-4D97-AF65-F5344CB8AC3E}">
        <p14:creationId xmlns:p14="http://schemas.microsoft.com/office/powerpoint/2010/main" val="27866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122</a:t>
            </a:fld>
            <a:endParaRPr lang="en-US" dirty="0"/>
          </a:p>
        </p:txBody>
      </p:sp>
      <p:pic>
        <p:nvPicPr>
          <p:cNvPr id="6" name="Picture Placeholder 5" descr="A group of people painting&#10;&#10;AI-generated content may be incorrect.">
            <a:extLst>
              <a:ext uri="{FF2B5EF4-FFF2-40B4-BE49-F238E27FC236}">
                <a16:creationId xmlns:a16="http://schemas.microsoft.com/office/drawing/2014/main" id="{C2291F6D-3DB8-ACEB-54E6-D64771D70C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35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123</a:t>
            </a:fld>
            <a:endParaRPr lang="en-US" dirty="0"/>
          </a:p>
        </p:txBody>
      </p:sp>
      <p:pic>
        <p:nvPicPr>
          <p:cNvPr id="4" name="Picture Placeholder 3" descr="A picture containing outdoor, ground, tree, sky&#10;&#10;AI-generated content may be incorrect.">
            <a:extLst>
              <a:ext uri="{FF2B5EF4-FFF2-40B4-BE49-F238E27FC236}">
                <a16:creationId xmlns:a16="http://schemas.microsoft.com/office/drawing/2014/main" id="{C9C2CBF3-1FDB-5816-2F7E-46594302C5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124</a:t>
            </a:fld>
            <a:endParaRPr lang="en-US" dirty="0"/>
          </a:p>
        </p:txBody>
      </p:sp>
      <p:pic>
        <p:nvPicPr>
          <p:cNvPr id="4" name="Picture Placeholder 3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AD3ABAF2-8BB2-0FB9-90EA-57B39FF156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57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tree, outdoor, yellow&#10;&#10;AI-generated content may be incorrect.">
            <a:extLst>
              <a:ext uri="{FF2B5EF4-FFF2-40B4-BE49-F238E27FC236}">
                <a16:creationId xmlns:a16="http://schemas.microsoft.com/office/drawing/2014/main" id="{29F41ECB-79B6-D48D-B1B4-A69516CECE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watching a person do a flip&#10;&#10;AI-generated content may be incorrect.">
            <a:extLst>
              <a:ext uri="{FF2B5EF4-FFF2-40B4-BE49-F238E27FC236}">
                <a16:creationId xmlns:a16="http://schemas.microsoft.com/office/drawing/2014/main" id="{0BBBF9B4-9B6E-CA4B-486C-62885B674F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9B684-434A-7761-8A64-1A3739A8C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ree, outdoor, grass, forest&#10;&#10;AI-generated content may be incorrect.">
            <a:extLst>
              <a:ext uri="{FF2B5EF4-FFF2-40B4-BE49-F238E27FC236}">
                <a16:creationId xmlns:a16="http://schemas.microsoft.com/office/drawing/2014/main" id="{48DE7651-7299-4F9E-C6AA-66B1F5B4FC9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2CC72-6334-989D-491F-4F960B5B9A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48979-195F-BA33-49CD-362CA6B33E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62BC5-4FF9-02F4-A057-F7521BD965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59951-A2C5-4879-847F-CA980225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tree, outdoor, person, sport&#10;&#10;AI-generated content may be incorrect.">
            <a:extLst>
              <a:ext uri="{FF2B5EF4-FFF2-40B4-BE49-F238E27FC236}">
                <a16:creationId xmlns:a16="http://schemas.microsoft.com/office/drawing/2014/main" id="{FC0AE243-4F22-B7A6-3652-E2DA0A18C2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37B67-F1B8-04AE-81E4-3CF25630A22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79A70-7621-43D7-525A-8BAA994854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F9CF9-5D9F-5DB5-E743-4BEDB95F55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4AF4CC77-BF34-4DB8-8F85-C3561E85DD81}"/>
              </a:ext>
            </a:extLst>
          </p:cNvPr>
          <p:cNvSpPr/>
          <p:nvPr/>
        </p:nvSpPr>
        <p:spPr>
          <a:xfrm>
            <a:off x="698576" y="408388"/>
            <a:ext cx="2090057" cy="1356528"/>
          </a:xfrm>
          <a:prstGeom prst="wedgeEllipseCallout">
            <a:avLst>
              <a:gd name="adj1" fmla="val 42045"/>
              <a:gd name="adj2" fmla="val 7756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Needs a little decoration!</a:t>
            </a:r>
          </a:p>
        </p:txBody>
      </p:sp>
      <p:pic>
        <p:nvPicPr>
          <p:cNvPr id="4" name="Picture Placeholder 3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D1F63577-781B-5A16-E613-D9059E71B6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095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grass, tree, person, outdoor&#10;&#10;AI-generated content may be incorrect.">
            <a:extLst>
              <a:ext uri="{FF2B5EF4-FFF2-40B4-BE49-F238E27FC236}">
                <a16:creationId xmlns:a16="http://schemas.microsoft.com/office/drawing/2014/main" id="{7670910B-85E4-B2A8-D84F-8B8D70699C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79A4ADAB-8472-9FCC-E937-7010C0AF1EDB}"/>
              </a:ext>
            </a:extLst>
          </p:cNvPr>
          <p:cNvSpPr/>
          <p:nvPr/>
        </p:nvSpPr>
        <p:spPr>
          <a:xfrm>
            <a:off x="4028845" y="427731"/>
            <a:ext cx="2090057" cy="1356528"/>
          </a:xfrm>
          <a:prstGeom prst="wedgeEllipseCallout">
            <a:avLst>
              <a:gd name="adj1" fmla="val 38288"/>
              <a:gd name="adj2" fmla="val -7642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Wood Art</a:t>
            </a:r>
          </a:p>
        </p:txBody>
      </p:sp>
    </p:spTree>
    <p:extLst>
      <p:ext uri="{BB962C8B-B14F-4D97-AF65-F5344CB8AC3E}">
        <p14:creationId xmlns:p14="http://schemas.microsoft.com/office/powerpoint/2010/main" val="33578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130</a:t>
            </a:fld>
            <a:endParaRPr lang="en-US" dirty="0"/>
          </a:p>
        </p:txBody>
      </p:sp>
      <p:pic>
        <p:nvPicPr>
          <p:cNvPr id="4" name="Picture Placeholder 3" descr="A child holding a fish&#10;&#10;AI-generated content may be incorrect.">
            <a:extLst>
              <a:ext uri="{FF2B5EF4-FFF2-40B4-BE49-F238E27FC236}">
                <a16:creationId xmlns:a16="http://schemas.microsoft.com/office/drawing/2014/main" id="{54E6B3A9-7D0E-7A11-FAFA-BDB956CF03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3" name="Picture Placeholder 2" descr="A group of people playing a game&#10;&#10;AI-generated content may be incorrect.">
            <a:extLst>
              <a:ext uri="{FF2B5EF4-FFF2-40B4-BE49-F238E27FC236}">
                <a16:creationId xmlns:a16="http://schemas.microsoft.com/office/drawing/2014/main" id="{719C799A-57C3-27DA-DC2E-893E89C972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3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132</a:t>
            </a:fld>
            <a:endParaRPr lang="en-US" dirty="0"/>
          </a:p>
        </p:txBody>
      </p:sp>
      <p:pic>
        <p:nvPicPr>
          <p:cNvPr id="4" name="Picture Placeholder 3" descr="A group of people gathered around a table with a cake on it&#10;&#10;AI-generated content may be incorrect.">
            <a:extLst>
              <a:ext uri="{FF2B5EF4-FFF2-40B4-BE49-F238E27FC236}">
                <a16:creationId xmlns:a16="http://schemas.microsoft.com/office/drawing/2014/main" id="{71E02E2F-0980-3D2B-716E-B36D013C35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7B9B8951-1706-8A02-0CEE-36D6D92C1CE8}"/>
              </a:ext>
            </a:extLst>
          </p:cNvPr>
          <p:cNvSpPr/>
          <p:nvPr/>
        </p:nvSpPr>
        <p:spPr>
          <a:xfrm>
            <a:off x="2327631" y="418235"/>
            <a:ext cx="2090057" cy="1356528"/>
          </a:xfrm>
          <a:prstGeom prst="wedgeEllipseCallout">
            <a:avLst>
              <a:gd name="adj1" fmla="val 15975"/>
              <a:gd name="adj2" fmla="val 6375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Are you evacuating all these homes?</a:t>
            </a:r>
          </a:p>
        </p:txBody>
      </p:sp>
    </p:spTree>
    <p:extLst>
      <p:ext uri="{BB962C8B-B14F-4D97-AF65-F5344CB8AC3E}">
        <p14:creationId xmlns:p14="http://schemas.microsoft.com/office/powerpoint/2010/main" val="30012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133</a:t>
            </a:fld>
            <a:endParaRPr lang="en-US" dirty="0"/>
          </a:p>
        </p:txBody>
      </p:sp>
      <p:pic>
        <p:nvPicPr>
          <p:cNvPr id="3" name="Picture Placeholder 2" descr="A picture containing person, indoor, group, people&#10;&#10;AI-generated content may be incorrect.">
            <a:extLst>
              <a:ext uri="{FF2B5EF4-FFF2-40B4-BE49-F238E27FC236}">
                <a16:creationId xmlns:a16="http://schemas.microsoft.com/office/drawing/2014/main" id="{EAAD5A2B-4501-A029-9192-875B1BB4DA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892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10618-4FB1-3699-41BF-50538E31A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wearing a bear garment&#10;&#10;AI-generated content may be incorrect.">
            <a:extLst>
              <a:ext uri="{FF2B5EF4-FFF2-40B4-BE49-F238E27FC236}">
                <a16:creationId xmlns:a16="http://schemas.microsoft.com/office/drawing/2014/main" id="{426479D6-AE5A-02F4-18EC-CF1E9AAF4A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D24D8-685E-56B9-03BE-7FC5B943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E0DA5-E18C-BC48-C364-F4D03F2D5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3931F-331A-1357-0FBC-6BE0EC45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3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135</a:t>
            </a:fld>
            <a:endParaRPr lang="en-US" dirty="0"/>
          </a:p>
        </p:txBody>
      </p:sp>
      <p:pic>
        <p:nvPicPr>
          <p:cNvPr id="4" name="Picture Placeholder 3" descr="A group of people playing frisbee&#10;&#10;AI-generated content may be incorrect.">
            <a:extLst>
              <a:ext uri="{FF2B5EF4-FFF2-40B4-BE49-F238E27FC236}">
                <a16:creationId xmlns:a16="http://schemas.microsoft.com/office/drawing/2014/main" id="{3874A7E6-2855-B845-7E61-008A8AEB84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684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1EC3F-1E2B-81A1-BA50-878C1A54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person&#10;&#10;AI-generated content may be incorrect.">
            <a:extLst>
              <a:ext uri="{FF2B5EF4-FFF2-40B4-BE49-F238E27FC236}">
                <a16:creationId xmlns:a16="http://schemas.microsoft.com/office/drawing/2014/main" id="{82ECAD0F-ED42-C594-C843-840DE1EE6D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Picture Placeholder 9" descr="A picture containing outdoor, person&#10;&#10;AI-generated content may be incorrect.">
            <a:extLst>
              <a:ext uri="{FF2B5EF4-FFF2-40B4-BE49-F238E27FC236}">
                <a16:creationId xmlns:a16="http://schemas.microsoft.com/office/drawing/2014/main" id="{D14512C5-112E-ED1A-C676-91270338807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A43E9-A059-4693-DAD5-1EB4C1441C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5EA40-3BC7-C4E8-F0C4-4DB75869A89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FEBB8-4D79-1993-EEB0-4C86A0F85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D47E578B-B8B5-A9F2-2227-91225345B33B}"/>
              </a:ext>
            </a:extLst>
          </p:cNvPr>
          <p:cNvSpPr/>
          <p:nvPr/>
        </p:nvSpPr>
        <p:spPr>
          <a:xfrm>
            <a:off x="3468648" y="140993"/>
            <a:ext cx="2090057" cy="1356528"/>
          </a:xfrm>
          <a:prstGeom prst="wedgeEllipseCallout">
            <a:avLst>
              <a:gd name="adj1" fmla="val -385"/>
              <a:gd name="adj2" fmla="val -6156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Camper Time-out</a:t>
            </a:r>
          </a:p>
        </p:txBody>
      </p:sp>
    </p:spTree>
    <p:extLst>
      <p:ext uri="{BB962C8B-B14F-4D97-AF65-F5344CB8AC3E}">
        <p14:creationId xmlns:p14="http://schemas.microsoft.com/office/powerpoint/2010/main" val="41735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137</a:t>
            </a:fld>
            <a:endParaRPr lang="en-US" dirty="0"/>
          </a:p>
        </p:txBody>
      </p:sp>
      <p:pic>
        <p:nvPicPr>
          <p:cNvPr id="4" name="Picture Placeholder 3" descr="A person holding a football ball&#10;&#10;AI-generated content may be incorrect.">
            <a:extLst>
              <a:ext uri="{FF2B5EF4-FFF2-40B4-BE49-F238E27FC236}">
                <a16:creationId xmlns:a16="http://schemas.microsoft.com/office/drawing/2014/main" id="{B7864838-9223-0C88-F057-4CAC13097B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16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138</a:t>
            </a:fld>
            <a:endParaRPr lang="en-US" dirty="0"/>
          </a:p>
        </p:txBody>
      </p:sp>
      <p:pic>
        <p:nvPicPr>
          <p:cNvPr id="4" name="Picture Placeholder 3" descr="A person kicking a football ball&#10;&#10;AI-generated content may be incorrect.">
            <a:extLst>
              <a:ext uri="{FF2B5EF4-FFF2-40B4-BE49-F238E27FC236}">
                <a16:creationId xmlns:a16="http://schemas.microsoft.com/office/drawing/2014/main" id="{437FD950-F16D-BB4E-D1EC-DC2D8EC648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 descr="A group of people playing frisbee on a wooden deck&#10;&#10;AI-generated content may be incorrect.">
            <a:extLst>
              <a:ext uri="{FF2B5EF4-FFF2-40B4-BE49-F238E27FC236}">
                <a16:creationId xmlns:a16="http://schemas.microsoft.com/office/drawing/2014/main" id="{C9C61ED7-0CD9-07F4-DD8C-8621B8AF01E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37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139</a:t>
            </a:fld>
            <a:endParaRPr lang="en-US" dirty="0"/>
          </a:p>
        </p:txBody>
      </p:sp>
      <p:pic>
        <p:nvPicPr>
          <p:cNvPr id="4" name="Picture Placeholder 3" descr="A picture containing grass, tree, outdoor, playing&#10;&#10;AI-generated content may be incorrect.">
            <a:extLst>
              <a:ext uri="{FF2B5EF4-FFF2-40B4-BE49-F238E27FC236}">
                <a16:creationId xmlns:a16="http://schemas.microsoft.com/office/drawing/2014/main" id="{CFC47501-D02E-D5EB-B9DD-EA31AC8ACF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54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grass, tree, outdoor, sky&#10;&#10;AI-generated content may be incorrect.">
            <a:extLst>
              <a:ext uri="{FF2B5EF4-FFF2-40B4-BE49-F238E27FC236}">
                <a16:creationId xmlns:a16="http://schemas.microsoft.com/office/drawing/2014/main" id="{ECB5250C-724B-46D7-C5CC-2CA622423E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140</a:t>
            </a:fld>
            <a:endParaRPr lang="en-US" dirty="0"/>
          </a:p>
        </p:txBody>
      </p:sp>
      <p:pic>
        <p:nvPicPr>
          <p:cNvPr id="4" name="Picture Placeholder 3" descr="A person holding a baby&#10;&#10;AI-generated content may be incorrect.">
            <a:extLst>
              <a:ext uri="{FF2B5EF4-FFF2-40B4-BE49-F238E27FC236}">
                <a16:creationId xmlns:a16="http://schemas.microsoft.com/office/drawing/2014/main" id="{1BDE23AE-7473-0D71-E639-4CA3E174B3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16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141</a:t>
            </a:fld>
            <a:endParaRPr lang="en-US" dirty="0"/>
          </a:p>
        </p:txBody>
      </p:sp>
      <p:pic>
        <p:nvPicPr>
          <p:cNvPr id="11" name="Picture Placeholder 10" descr="A group of people playing a board game&#10;&#10;AI-generated content may be incorrect.">
            <a:extLst>
              <a:ext uri="{FF2B5EF4-FFF2-40B4-BE49-F238E27FC236}">
                <a16:creationId xmlns:a16="http://schemas.microsoft.com/office/drawing/2014/main" id="{663859D7-B072-9B02-406C-14A1DA86B4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71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A6A1475A-E4C7-0F33-9CF8-934F4C28E8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8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8ED98-5B1B-9352-53D8-A0B6DA1C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outdoor, tree, grass, child&#10;&#10;AI-generated content may be incorrect.">
            <a:extLst>
              <a:ext uri="{FF2B5EF4-FFF2-40B4-BE49-F238E27FC236}">
                <a16:creationId xmlns:a16="http://schemas.microsoft.com/office/drawing/2014/main" id="{2F99C6BF-E7F0-1E51-D9FB-BE9FACE263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D5915-FE46-7CEA-8084-080B38C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10B0D-7282-0CE3-0F48-1F92B9718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10BF5-568F-9194-91E2-FE26EC75A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8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144</a:t>
            </a:fld>
            <a:endParaRPr lang="en-US" dirty="0"/>
          </a:p>
        </p:txBody>
      </p:sp>
      <p:pic>
        <p:nvPicPr>
          <p:cNvPr id="4" name="Picture Placeholder 3" descr="A picture containing tree, outdoor, ground, person&#10;&#10;AI-generated content may be incorrect.">
            <a:extLst>
              <a:ext uri="{FF2B5EF4-FFF2-40B4-BE49-F238E27FC236}">
                <a16:creationId xmlns:a16="http://schemas.microsoft.com/office/drawing/2014/main" id="{14ACDF5D-53FC-5EB6-0283-0816509200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2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145</a:t>
            </a:fld>
            <a:endParaRPr lang="en-US" dirty="0"/>
          </a:p>
        </p:txBody>
      </p:sp>
      <p:pic>
        <p:nvPicPr>
          <p:cNvPr id="3" name="Picture Placeholder 2" descr="A picture containing tree, grass, outdoor, person&#10;&#10;AI-generated content may be incorrect.">
            <a:extLst>
              <a:ext uri="{FF2B5EF4-FFF2-40B4-BE49-F238E27FC236}">
                <a16:creationId xmlns:a16="http://schemas.microsoft.com/office/drawing/2014/main" id="{5BE8938D-FFC0-6D78-24D4-611591245C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4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DC1C8993-1663-66EB-CC25-E64932B8C6D6}"/>
              </a:ext>
            </a:extLst>
          </p:cNvPr>
          <p:cNvSpPr/>
          <p:nvPr/>
        </p:nvSpPr>
        <p:spPr>
          <a:xfrm>
            <a:off x="6758654" y="3619730"/>
            <a:ext cx="2090057" cy="1356528"/>
          </a:xfrm>
          <a:prstGeom prst="wedgeEllipseCallout">
            <a:avLst>
              <a:gd name="adj1" fmla="val 63920"/>
              <a:gd name="adj2" fmla="val 8371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No injuries please…</a:t>
            </a:r>
          </a:p>
        </p:txBody>
      </p:sp>
      <p:pic>
        <p:nvPicPr>
          <p:cNvPr id="4" name="Picture Placeholder 3" descr="A picture containing tree, outdoor, grass, ground&#10;&#10;AI-generated content may be incorrect.">
            <a:extLst>
              <a:ext uri="{FF2B5EF4-FFF2-40B4-BE49-F238E27FC236}">
                <a16:creationId xmlns:a16="http://schemas.microsoft.com/office/drawing/2014/main" id="{77967294-6A49-F07D-CFBE-50CE4443BC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67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147</a:t>
            </a:fld>
            <a:endParaRPr lang="en-US" dirty="0"/>
          </a:p>
        </p:txBody>
      </p:sp>
      <p:pic>
        <p:nvPicPr>
          <p:cNvPr id="4" name="Picture Placeholder 3" descr="A picture containing person, outdoor, grass, ground&#10;&#10;AI-generated content may be incorrect.">
            <a:extLst>
              <a:ext uri="{FF2B5EF4-FFF2-40B4-BE49-F238E27FC236}">
                <a16:creationId xmlns:a16="http://schemas.microsoft.com/office/drawing/2014/main" id="{4E062C79-CCEB-06C5-02DB-797FC52F1A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2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grass, outdoor, person, ground&#10;&#10;AI-generated content may be incorrect.">
            <a:extLst>
              <a:ext uri="{FF2B5EF4-FFF2-40B4-BE49-F238E27FC236}">
                <a16:creationId xmlns:a16="http://schemas.microsoft.com/office/drawing/2014/main" id="{21E4B840-C5BF-450D-24C3-CD78BA1891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149</a:t>
            </a:fld>
            <a:endParaRPr lang="en-US" dirty="0"/>
          </a:p>
        </p:txBody>
      </p:sp>
      <p:pic>
        <p:nvPicPr>
          <p:cNvPr id="4" name="Picture Placeholder 3" descr="A group of people working in a field&#10;&#10;AI-generated content may be incorrect.">
            <a:extLst>
              <a:ext uri="{FF2B5EF4-FFF2-40B4-BE49-F238E27FC236}">
                <a16:creationId xmlns:a16="http://schemas.microsoft.com/office/drawing/2014/main" id="{08056599-269D-3A3A-F51E-33F9E438DC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01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stuffed toy on a couch&#10;&#10;AI-generated content may be incorrect.">
            <a:extLst>
              <a:ext uri="{FF2B5EF4-FFF2-40B4-BE49-F238E27FC236}">
                <a16:creationId xmlns:a16="http://schemas.microsoft.com/office/drawing/2014/main" id="{50AAEE62-9D28-F2E9-1369-CAC8723CAB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 descr="A picture containing indoor, wall, clothes&#10;&#10;AI-generated content may be incorrect.">
            <a:extLst>
              <a:ext uri="{FF2B5EF4-FFF2-40B4-BE49-F238E27FC236}">
                <a16:creationId xmlns:a16="http://schemas.microsoft.com/office/drawing/2014/main" id="{88AF034C-8C0B-D966-7716-4C5F5F0083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icture Placeholder 14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0026DD96-6FDB-3A7D-9432-C6E8BFA0A31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1" name="Picture Placeholder 20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5CEC61DC-9BE7-F730-0E46-A77CDFEA5A4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276347B6-3FFB-F674-D83A-08552C2BD839}"/>
              </a:ext>
            </a:extLst>
          </p:cNvPr>
          <p:cNvSpPr/>
          <p:nvPr/>
        </p:nvSpPr>
        <p:spPr>
          <a:xfrm>
            <a:off x="3311215" y="2615346"/>
            <a:ext cx="2090057" cy="1356528"/>
          </a:xfrm>
          <a:prstGeom prst="wedgeEllipseCallout">
            <a:avLst>
              <a:gd name="adj1" fmla="val -202060"/>
              <a:gd name="adj2" fmla="val 634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 what neat looks like</a:t>
            </a:r>
          </a:p>
        </p:txBody>
      </p:sp>
    </p:spTree>
    <p:extLst>
      <p:ext uri="{BB962C8B-B14F-4D97-AF65-F5344CB8AC3E}">
        <p14:creationId xmlns:p14="http://schemas.microsoft.com/office/powerpoint/2010/main" val="156510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150</a:t>
            </a:fld>
            <a:endParaRPr lang="en-US" dirty="0"/>
          </a:p>
        </p:txBody>
      </p:sp>
      <p:pic>
        <p:nvPicPr>
          <p:cNvPr id="4" name="Picture Placeholder 3" descr="A picture containing outdoor, ground, tree, dirt&#10;&#10;AI-generated content may be incorrect.">
            <a:extLst>
              <a:ext uri="{FF2B5EF4-FFF2-40B4-BE49-F238E27FC236}">
                <a16:creationId xmlns:a16="http://schemas.microsoft.com/office/drawing/2014/main" id="{840875AE-700E-454F-1F83-C5A1FF6C71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78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151</a:t>
            </a:fld>
            <a:endParaRPr lang="en-US" dirty="0"/>
          </a:p>
        </p:txBody>
      </p:sp>
      <p:pic>
        <p:nvPicPr>
          <p:cNvPr id="4" name="Picture Placeholder 3" descr="A picture containing person, indoor, group, people&#10;&#10;AI-generated content may be incorrect.">
            <a:extLst>
              <a:ext uri="{FF2B5EF4-FFF2-40B4-BE49-F238E27FC236}">
                <a16:creationId xmlns:a16="http://schemas.microsoft.com/office/drawing/2014/main" id="{39636F07-050E-6E4A-19CE-6840C6C764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260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73E8D044-37BD-0293-9763-0D81F2A0523C}"/>
              </a:ext>
            </a:extLst>
          </p:cNvPr>
          <p:cNvSpPr/>
          <p:nvPr/>
        </p:nvSpPr>
        <p:spPr>
          <a:xfrm>
            <a:off x="796927" y="840997"/>
            <a:ext cx="2090057" cy="1356528"/>
          </a:xfrm>
          <a:prstGeom prst="wedgeEllipseCallout">
            <a:avLst>
              <a:gd name="adj1" fmla="val 63920"/>
              <a:gd name="adj2" fmla="val 8371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Just takes a little aim…</a:t>
            </a:r>
          </a:p>
        </p:txBody>
      </p:sp>
      <p:pic>
        <p:nvPicPr>
          <p:cNvPr id="4" name="Picture Placeholder 3" descr="A group of people sitting on chairs&#10;&#10;AI-generated content may be incorrect.">
            <a:extLst>
              <a:ext uri="{FF2B5EF4-FFF2-40B4-BE49-F238E27FC236}">
                <a16:creationId xmlns:a16="http://schemas.microsoft.com/office/drawing/2014/main" id="{6D98B502-174C-8F9E-CE2A-BC3EB1724B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C2691EE7-5AC5-70CA-4E3C-45AA2EC26976}"/>
              </a:ext>
            </a:extLst>
          </p:cNvPr>
          <p:cNvSpPr/>
          <p:nvPr/>
        </p:nvSpPr>
        <p:spPr>
          <a:xfrm>
            <a:off x="5324180" y="659937"/>
            <a:ext cx="2090057" cy="1356528"/>
          </a:xfrm>
          <a:prstGeom prst="wedgeEllipseCallout">
            <a:avLst>
              <a:gd name="adj1" fmla="val -85848"/>
              <a:gd name="adj2" fmla="val -296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It’s only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day 2…</a:t>
            </a:r>
          </a:p>
        </p:txBody>
      </p:sp>
    </p:spTree>
    <p:extLst>
      <p:ext uri="{BB962C8B-B14F-4D97-AF65-F5344CB8AC3E}">
        <p14:creationId xmlns:p14="http://schemas.microsoft.com/office/powerpoint/2010/main" val="21823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ground, outdoor, dirt&#10;&#10;AI-generated content may be incorrect.">
            <a:extLst>
              <a:ext uri="{FF2B5EF4-FFF2-40B4-BE49-F238E27FC236}">
                <a16:creationId xmlns:a16="http://schemas.microsoft.com/office/drawing/2014/main" id="{AFB5D8EE-DA2B-D859-8D76-D08DBEDF7E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Picture Placeholder 9" descr="A person wearing a helmet and holding a bicycle&#10;&#10;AI-generated content may be incorrect.">
            <a:extLst>
              <a:ext uri="{FF2B5EF4-FFF2-40B4-BE49-F238E27FC236}">
                <a16:creationId xmlns:a16="http://schemas.microsoft.com/office/drawing/2014/main" id="{500AD38E-1A94-06A2-B336-ABDE9FD4C11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99CBDE92-6597-E842-3936-BCE1BFF3778E}"/>
              </a:ext>
            </a:extLst>
          </p:cNvPr>
          <p:cNvSpPr/>
          <p:nvPr/>
        </p:nvSpPr>
        <p:spPr>
          <a:xfrm>
            <a:off x="3560741" y="5272872"/>
            <a:ext cx="2090057" cy="1356528"/>
          </a:xfrm>
          <a:prstGeom prst="wedgeEllipseCallout">
            <a:avLst>
              <a:gd name="adj1" fmla="val -1391"/>
              <a:gd name="adj2" fmla="val 6472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Arborists are cool</a:t>
            </a:r>
          </a:p>
        </p:txBody>
      </p:sp>
    </p:spTree>
    <p:extLst>
      <p:ext uri="{BB962C8B-B14F-4D97-AF65-F5344CB8AC3E}">
        <p14:creationId xmlns:p14="http://schemas.microsoft.com/office/powerpoint/2010/main" val="1645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154</a:t>
            </a:fld>
            <a:endParaRPr lang="en-US" dirty="0"/>
          </a:p>
        </p:txBody>
      </p:sp>
      <p:pic>
        <p:nvPicPr>
          <p:cNvPr id="6" name="Picture Placeholder 5" descr="A picture containing tree, outdoor, plant, forest&#10;&#10;AI-generated content may be incorrect.">
            <a:extLst>
              <a:ext uri="{FF2B5EF4-FFF2-40B4-BE49-F238E27FC236}">
                <a16:creationId xmlns:a16="http://schemas.microsoft.com/office/drawing/2014/main" id="{8E0B34BA-DCFD-E327-6C8C-50D2CF933C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03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155</a:t>
            </a:fld>
            <a:endParaRPr lang="en-US" dirty="0"/>
          </a:p>
        </p:txBody>
      </p:sp>
      <p:pic>
        <p:nvPicPr>
          <p:cNvPr id="4" name="Picture Placeholder 3" descr="A picture containing grass, outdoor, tree, person&#10;&#10;AI-generated content may be incorrect.">
            <a:extLst>
              <a:ext uri="{FF2B5EF4-FFF2-40B4-BE49-F238E27FC236}">
                <a16:creationId xmlns:a16="http://schemas.microsoft.com/office/drawing/2014/main" id="{066316EF-1ACE-03FA-5555-37B0863775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3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3CB70BC8-2612-85D2-2808-BC1D5FB1D9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7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157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98C049F-A633-69D1-865A-5577FE335A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95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52D1B40A-27D9-7636-1890-EA8DA8145CB9}"/>
              </a:ext>
            </a:extLst>
          </p:cNvPr>
          <p:cNvSpPr/>
          <p:nvPr/>
        </p:nvSpPr>
        <p:spPr>
          <a:xfrm>
            <a:off x="1698627" y="675897"/>
            <a:ext cx="2090057" cy="1356528"/>
          </a:xfrm>
          <a:prstGeom prst="wedgeEllipseCallout">
            <a:avLst>
              <a:gd name="adj1" fmla="val 63920"/>
              <a:gd name="adj2" fmla="val 8371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Where are my campers?</a:t>
            </a:r>
          </a:p>
        </p:txBody>
      </p:sp>
      <p:pic>
        <p:nvPicPr>
          <p:cNvPr id="4" name="Picture Placeholder 3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FBB45078-B062-21C2-8843-06DF39B687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18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868832E-E64C-E0A5-34D6-E885D522FA3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4FB54-A6DB-6266-060C-CA04677E7F5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FE97-F807-9A90-2397-33CDB272E0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2EC1-66DE-AA9C-96C1-B4013E16EB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4267E7E3-4817-6873-830C-82D5F607B6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57D13C-FBF2-35E5-0984-3B875C6D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06/19/2025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BA78AB-3E17-6AD9-7B84-9EF8F427A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EDB231-B8BB-EC90-B01A-4E3213CC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7CF89-DFE8-7AE6-F6EF-89DE30BCC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in a ride&#10;&#10;AI-generated content may be incorrect.">
            <a:extLst>
              <a:ext uri="{FF2B5EF4-FFF2-40B4-BE49-F238E27FC236}">
                <a16:creationId xmlns:a16="http://schemas.microsoft.com/office/drawing/2014/main" id="{FD3BCE5D-C010-5587-FF53-DC002A5844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D6983-16C7-677A-FACB-DEC279B796D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B127B-BFCC-06FF-24E2-7849974222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AE2D1B-E7C3-1B47-E86B-FA25464F7E3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161</a:t>
            </a:fld>
            <a:endParaRPr lang="en-US" dirty="0"/>
          </a:p>
        </p:txBody>
      </p:sp>
      <p:pic>
        <p:nvPicPr>
          <p:cNvPr id="4" name="Picture Placeholder 3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C96D4385-1761-8DFD-5B9D-EE0C16359F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755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162</a:t>
            </a:fld>
            <a:endParaRPr lang="en-US" dirty="0"/>
          </a:p>
        </p:txBody>
      </p:sp>
      <p:pic>
        <p:nvPicPr>
          <p:cNvPr id="6" name="Picture Placeholder 5" descr="A group of people gathered around a table&#10;&#10;AI-generated content may be incorrect.">
            <a:extLst>
              <a:ext uri="{FF2B5EF4-FFF2-40B4-BE49-F238E27FC236}">
                <a16:creationId xmlns:a16="http://schemas.microsoft.com/office/drawing/2014/main" id="{6774D0A2-DA52-80A4-0A70-C125F9281D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5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163</a:t>
            </a:fld>
            <a:endParaRPr lang="en-US" dirty="0"/>
          </a:p>
        </p:txBody>
      </p:sp>
      <p:pic>
        <p:nvPicPr>
          <p:cNvPr id="4" name="Picture Placeholder 3" descr="A picture containing tree, outdoor, person, forest&#10;&#10;AI-generated content may be incorrect.">
            <a:extLst>
              <a:ext uri="{FF2B5EF4-FFF2-40B4-BE49-F238E27FC236}">
                <a16:creationId xmlns:a16="http://schemas.microsoft.com/office/drawing/2014/main" id="{889ADB7F-1271-8656-1C38-9579255507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8BDF98A4-2780-78A4-A066-DB7F3528CBC3}"/>
              </a:ext>
            </a:extLst>
          </p:cNvPr>
          <p:cNvSpPr/>
          <p:nvPr/>
        </p:nvSpPr>
        <p:spPr>
          <a:xfrm>
            <a:off x="4252509" y="246489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We luv trees!</a:t>
            </a:r>
          </a:p>
        </p:txBody>
      </p:sp>
    </p:spTree>
    <p:extLst>
      <p:ext uri="{BB962C8B-B14F-4D97-AF65-F5344CB8AC3E}">
        <p14:creationId xmlns:p14="http://schemas.microsoft.com/office/powerpoint/2010/main" val="38133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164</a:t>
            </a:fld>
            <a:endParaRPr lang="en-US" dirty="0"/>
          </a:p>
        </p:txBody>
      </p:sp>
      <p:pic>
        <p:nvPicPr>
          <p:cNvPr id="4" name="Picture Placeholder 3" descr="A picture containing tree, outdoor, person, park&#10;&#10;AI-generated content may be incorrect.">
            <a:extLst>
              <a:ext uri="{FF2B5EF4-FFF2-40B4-BE49-F238E27FC236}">
                <a16:creationId xmlns:a16="http://schemas.microsoft.com/office/drawing/2014/main" id="{D42DF7F5-7922-EE92-8FD8-E81008B438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18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165</a:t>
            </a:fld>
            <a:endParaRPr lang="en-US" dirty="0"/>
          </a:p>
        </p:txBody>
      </p:sp>
      <p:pic>
        <p:nvPicPr>
          <p:cNvPr id="4" name="Picture Placeholder 3" descr="A picture containing ground, outdoor, tree, dirt&#10;&#10;AI-generated content may be incorrect.">
            <a:extLst>
              <a:ext uri="{FF2B5EF4-FFF2-40B4-BE49-F238E27FC236}">
                <a16:creationId xmlns:a16="http://schemas.microsoft.com/office/drawing/2014/main" id="{EC34767C-2F62-E425-D7CE-7F3618208F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166</a:t>
            </a:fld>
            <a:endParaRPr lang="en-US" dirty="0"/>
          </a:p>
        </p:txBody>
      </p:sp>
      <p:pic>
        <p:nvPicPr>
          <p:cNvPr id="4" name="Picture Placeholder 3" descr="A picture containing outdoor, person, ground, young&#10;&#10;AI-generated content may be incorrect.">
            <a:extLst>
              <a:ext uri="{FF2B5EF4-FFF2-40B4-BE49-F238E27FC236}">
                <a16:creationId xmlns:a16="http://schemas.microsoft.com/office/drawing/2014/main" id="{1409B4E3-9463-6A85-2158-4A42919B9D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194F1C4-C5D5-491A-24E0-04202DA8D76A}"/>
              </a:ext>
            </a:extLst>
          </p:cNvPr>
          <p:cNvSpPr/>
          <p:nvPr/>
        </p:nvSpPr>
        <p:spPr>
          <a:xfrm>
            <a:off x="5671406" y="200118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Cheerios are better. Here fishy fishy.</a:t>
            </a:r>
          </a:p>
        </p:txBody>
      </p:sp>
    </p:spTree>
    <p:extLst>
      <p:ext uri="{BB962C8B-B14F-4D97-AF65-F5344CB8AC3E}">
        <p14:creationId xmlns:p14="http://schemas.microsoft.com/office/powerpoint/2010/main" val="323993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167</a:t>
            </a:fld>
            <a:endParaRPr lang="en-US" dirty="0"/>
          </a:p>
        </p:txBody>
      </p:sp>
      <p:pic>
        <p:nvPicPr>
          <p:cNvPr id="4" name="Picture Placeholder 3" descr="A picture containing tree, outdoor, ground, person&#10;&#10;AI-generated content may be incorrect.">
            <a:extLst>
              <a:ext uri="{FF2B5EF4-FFF2-40B4-BE49-F238E27FC236}">
                <a16:creationId xmlns:a16="http://schemas.microsoft.com/office/drawing/2014/main" id="{5ECD4455-6D13-B011-0112-E279E16EDF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80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outdoor, tree, ground, sky&#10;&#10;AI-generated content may be incorrect.">
            <a:extLst>
              <a:ext uri="{FF2B5EF4-FFF2-40B4-BE49-F238E27FC236}">
                <a16:creationId xmlns:a16="http://schemas.microsoft.com/office/drawing/2014/main" id="{87D78A50-E651-D724-399C-8E3210029D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169</a:t>
            </a:fld>
            <a:endParaRPr lang="en-US" dirty="0"/>
          </a:p>
        </p:txBody>
      </p:sp>
      <p:pic>
        <p:nvPicPr>
          <p:cNvPr id="3" name="Picture Placeholder 2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4B1A9E2E-C90D-3236-52DC-BF6D7ACD5F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35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at a tent&#10;&#10;AI-generated content may be incorrect.">
            <a:extLst>
              <a:ext uri="{FF2B5EF4-FFF2-40B4-BE49-F238E27FC236}">
                <a16:creationId xmlns:a16="http://schemas.microsoft.com/office/drawing/2014/main" id="{C76C3662-6336-0B4E-EB86-18E464C785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AB36D331-A472-70DB-BC5D-32D73F183E60}"/>
              </a:ext>
            </a:extLst>
          </p:cNvPr>
          <p:cNvSpPr/>
          <p:nvPr/>
        </p:nvSpPr>
        <p:spPr>
          <a:xfrm>
            <a:off x="4792000" y="930012"/>
            <a:ext cx="2090057" cy="1356528"/>
          </a:xfrm>
          <a:prstGeom prst="wedgeEllipseCallout">
            <a:avLst>
              <a:gd name="adj1" fmla="val -56890"/>
              <a:gd name="adj2" fmla="val 7298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Blendin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’ paper?</a:t>
            </a:r>
          </a:p>
        </p:txBody>
      </p:sp>
    </p:spTree>
    <p:extLst>
      <p:ext uri="{BB962C8B-B14F-4D97-AF65-F5344CB8AC3E}">
        <p14:creationId xmlns:p14="http://schemas.microsoft.com/office/powerpoint/2010/main" val="18069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63BA3-1E58-F597-EF9E-39166FEAA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ree, outdoor, person, wood&#10;&#10;AI-generated content may be incorrect.">
            <a:extLst>
              <a:ext uri="{FF2B5EF4-FFF2-40B4-BE49-F238E27FC236}">
                <a16:creationId xmlns:a16="http://schemas.microsoft.com/office/drawing/2014/main" id="{C8A240BC-0DB1-BB0E-7651-E6271FD195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BE1CAC-3A88-DF8C-18E3-A25F99603E6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1C4D3-A87A-B6E1-429A-3EC0E24BA8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3A1F3-9399-05CB-B182-20BE1AE9DA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2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4FB54-A6DB-6266-060C-CA04677E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FE97-F807-9A90-2397-33CDB272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2EC1-66DE-AA9C-96C1-B4013E16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171</a:t>
            </a:fld>
            <a:endParaRPr lang="en-US" dirty="0"/>
          </a:p>
        </p:txBody>
      </p:sp>
      <p:pic>
        <p:nvPicPr>
          <p:cNvPr id="7" name="Picture Placeholder 6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765FFE00-9A5D-9B00-4ED9-CFB1F5B6F5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A3B291-1493-688D-1CAA-C90BF7224F56}"/>
              </a:ext>
            </a:extLst>
          </p:cNvPr>
          <p:cNvSpPr/>
          <p:nvPr/>
        </p:nvSpPr>
        <p:spPr>
          <a:xfrm>
            <a:off x="3612356" y="640381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I’ll show you how it’s done</a:t>
            </a:r>
          </a:p>
        </p:txBody>
      </p:sp>
    </p:spTree>
    <p:extLst>
      <p:ext uri="{BB962C8B-B14F-4D97-AF65-F5344CB8AC3E}">
        <p14:creationId xmlns:p14="http://schemas.microsoft.com/office/powerpoint/2010/main" val="10578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6719D-76E8-DBE2-4927-60D566A29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and a dog on a trail in the woods&#10;&#10;AI-generated content may be incorrect.">
            <a:extLst>
              <a:ext uri="{FF2B5EF4-FFF2-40B4-BE49-F238E27FC236}">
                <a16:creationId xmlns:a16="http://schemas.microsoft.com/office/drawing/2014/main" id="{63A8E0C3-730E-789C-E842-8407C9AC548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84487-AB8A-3B21-EF54-449F502C922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92C63-1BE9-132C-11D6-CB3209D738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425E2-0075-65FF-1112-3D4B895245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1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grass, outdoor, tree, person&#10;&#10;AI-generated content may be incorrect.">
            <a:extLst>
              <a:ext uri="{FF2B5EF4-FFF2-40B4-BE49-F238E27FC236}">
                <a16:creationId xmlns:a16="http://schemas.microsoft.com/office/drawing/2014/main" id="{B9002964-FE4E-6437-5790-E58118B646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Placeholder 3" descr="A picture containing grass, outdoor, tree, outdoor object&#10;&#10;AI-generated content may be incorrect.">
            <a:extLst>
              <a:ext uri="{FF2B5EF4-FFF2-40B4-BE49-F238E27FC236}">
                <a16:creationId xmlns:a16="http://schemas.microsoft.com/office/drawing/2014/main" id="{3F7688EE-39C9-2B49-5C89-2B12416841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outdoor, tree, person, ground&#10;&#10;AI-generated content may be incorrect.">
            <a:extLst>
              <a:ext uri="{FF2B5EF4-FFF2-40B4-BE49-F238E27FC236}">
                <a16:creationId xmlns:a16="http://schemas.microsoft.com/office/drawing/2014/main" id="{FB20E537-E768-7116-A10E-5C754A873D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ree, outdoor, ground, people&#10;&#10;AI-generated content may be incorrect.">
            <a:extLst>
              <a:ext uri="{FF2B5EF4-FFF2-40B4-BE49-F238E27FC236}">
                <a16:creationId xmlns:a16="http://schemas.microsoft.com/office/drawing/2014/main" id="{139CAD3B-B2FE-99D3-B8EB-C95CF9715B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176</a:t>
            </a:fld>
            <a:endParaRPr lang="en-US" dirty="0"/>
          </a:p>
        </p:txBody>
      </p:sp>
      <p:pic>
        <p:nvPicPr>
          <p:cNvPr id="4" name="Picture Placeholder 3" descr="A group of people in the woods&#10;&#10;AI-generated content may be incorrect.">
            <a:extLst>
              <a:ext uri="{FF2B5EF4-FFF2-40B4-BE49-F238E27FC236}">
                <a16:creationId xmlns:a16="http://schemas.microsoft.com/office/drawing/2014/main" id="{4C9EF62D-9970-2A6D-733F-5C65AEB4F8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91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3DA7D9AA-F875-506E-4135-9295E02A66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178</a:t>
            </a:fld>
            <a:endParaRPr lang="en-US" dirty="0"/>
          </a:p>
        </p:txBody>
      </p:sp>
      <p:pic>
        <p:nvPicPr>
          <p:cNvPr id="4" name="Picture Placeholder 3" descr="A group of people walking on a dirt path in the woods&#10;&#10;AI-generated content may be incorrect.">
            <a:extLst>
              <a:ext uri="{FF2B5EF4-FFF2-40B4-BE49-F238E27FC236}">
                <a16:creationId xmlns:a16="http://schemas.microsoft.com/office/drawing/2014/main" id="{83884F48-6877-EE33-454E-03B6B4504F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37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179</a:t>
            </a:fld>
            <a:endParaRPr lang="en-US" dirty="0"/>
          </a:p>
        </p:txBody>
      </p:sp>
      <p:pic>
        <p:nvPicPr>
          <p:cNvPr id="6" name="Picture Placeholder 5" descr="A picture containing tree, grass, outdoor, group&#10;&#10;AI-generated content may be incorrect.">
            <a:extLst>
              <a:ext uri="{FF2B5EF4-FFF2-40B4-BE49-F238E27FC236}">
                <a16:creationId xmlns:a16="http://schemas.microsoft.com/office/drawing/2014/main" id="{8C11B442-4D4D-F06D-228C-873020F70C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06892E2B-2FAA-8C2E-D716-032BFBC97F90}"/>
              </a:ext>
            </a:extLst>
          </p:cNvPr>
          <p:cNvSpPr/>
          <p:nvPr/>
        </p:nvSpPr>
        <p:spPr>
          <a:xfrm>
            <a:off x="3994321" y="332188"/>
            <a:ext cx="2090057" cy="1356528"/>
          </a:xfrm>
          <a:prstGeom prst="wedgeEllipseCallout">
            <a:avLst>
              <a:gd name="adj1" fmla="val -67261"/>
              <a:gd name="adj2" fmla="val 9011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 can beat his score</a:t>
            </a:r>
          </a:p>
        </p:txBody>
      </p:sp>
    </p:spTree>
    <p:extLst>
      <p:ext uri="{BB962C8B-B14F-4D97-AF65-F5344CB8AC3E}">
        <p14:creationId xmlns:p14="http://schemas.microsoft.com/office/powerpoint/2010/main" val="165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playing a board game&#10;&#10;AI-generated content may be incorrect.">
            <a:extLst>
              <a:ext uri="{FF2B5EF4-FFF2-40B4-BE49-F238E27FC236}">
                <a16:creationId xmlns:a16="http://schemas.microsoft.com/office/drawing/2014/main" id="{C93C20FB-8E89-4053-650F-64978226B4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180</a:t>
            </a:fld>
            <a:endParaRPr lang="en-US" dirty="0"/>
          </a:p>
        </p:txBody>
      </p:sp>
      <p:pic>
        <p:nvPicPr>
          <p:cNvPr id="3" name="Picture Placeholder 2" descr="A group of people standing in front of a truck&#10;&#10;AI-generated content may be incorrect.">
            <a:extLst>
              <a:ext uri="{FF2B5EF4-FFF2-40B4-BE49-F238E27FC236}">
                <a16:creationId xmlns:a16="http://schemas.microsoft.com/office/drawing/2014/main" id="{1B2A827F-9775-FC82-842A-72AE642577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1C30B511-B11F-03EF-CA42-B1AAA459AE11}"/>
              </a:ext>
            </a:extLst>
          </p:cNvPr>
          <p:cNvSpPr/>
          <p:nvPr/>
        </p:nvSpPr>
        <p:spPr>
          <a:xfrm>
            <a:off x="5545281" y="482725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You sure he knows what he’s doing?</a:t>
            </a:r>
          </a:p>
        </p:txBody>
      </p:sp>
    </p:spTree>
    <p:extLst>
      <p:ext uri="{BB962C8B-B14F-4D97-AF65-F5344CB8AC3E}">
        <p14:creationId xmlns:p14="http://schemas.microsoft.com/office/powerpoint/2010/main" val="20087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E27-B6A9-16CE-6592-601E4AFB2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D60F437C-74C6-86E6-7E87-46991A675B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994191-80F9-3DE2-33FC-1F64FF876FF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10D34-C471-0ED5-CFA5-7C95AD0F46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8E809-D0EC-D7C1-4FE6-97E3D0624E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ACFD7-9788-6BA1-330F-276E9BC3F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ree, outdoor, grass, person&#10;&#10;AI-generated content may be incorrect.">
            <a:extLst>
              <a:ext uri="{FF2B5EF4-FFF2-40B4-BE49-F238E27FC236}">
                <a16:creationId xmlns:a16="http://schemas.microsoft.com/office/drawing/2014/main" id="{23AB7D61-92E6-F84D-F23E-30CD6650C45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138282-8F2B-5BE0-4F5F-81EFA598D3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B3D49-D25B-466A-7A0C-A4E5918404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477A4-C89B-6328-C8E0-B77C1DB871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5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outdoor, tree, ground, sky&#10;&#10;AI-generated content may be incorrect.">
            <a:extLst>
              <a:ext uri="{FF2B5EF4-FFF2-40B4-BE49-F238E27FC236}">
                <a16:creationId xmlns:a16="http://schemas.microsoft.com/office/drawing/2014/main" id="{6759CAF8-75F9-C037-3347-55490276B6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3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wearing yellow jackets&#10;&#10;AI-generated content may be incorrect.">
            <a:extLst>
              <a:ext uri="{FF2B5EF4-FFF2-40B4-BE49-F238E27FC236}">
                <a16:creationId xmlns:a16="http://schemas.microsoft.com/office/drawing/2014/main" id="{811A206B-E75B-41A6-C018-6E2F547A68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185</a:t>
            </a:fld>
            <a:endParaRPr lang="en-US" dirty="0"/>
          </a:p>
        </p:txBody>
      </p:sp>
      <p:pic>
        <p:nvPicPr>
          <p:cNvPr id="4" name="Picture Placeholder 3" descr="A group of people walking in the woods&#10;&#10;AI-generated content may be incorrect.">
            <a:extLst>
              <a:ext uri="{FF2B5EF4-FFF2-40B4-BE49-F238E27FC236}">
                <a16:creationId xmlns:a16="http://schemas.microsoft.com/office/drawing/2014/main" id="{086D2676-B161-4C4C-7D5F-12EA4E0445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3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on a boat&#10;&#10;AI-generated content may be incorrect.">
            <a:extLst>
              <a:ext uri="{FF2B5EF4-FFF2-40B4-BE49-F238E27FC236}">
                <a16:creationId xmlns:a16="http://schemas.microsoft.com/office/drawing/2014/main" id="{5F265CC6-FF7F-34C6-85FD-05936B697D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186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D629251A-CF7D-8F0E-90F8-0D95A9BEBEC4}"/>
              </a:ext>
            </a:extLst>
          </p:cNvPr>
          <p:cNvSpPr/>
          <p:nvPr/>
        </p:nvSpPr>
        <p:spPr>
          <a:xfrm>
            <a:off x="6922137" y="1439167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 the best job!</a:t>
            </a:r>
          </a:p>
        </p:txBody>
      </p:sp>
    </p:spTree>
    <p:extLst>
      <p:ext uri="{BB962C8B-B14F-4D97-AF65-F5344CB8AC3E}">
        <p14:creationId xmlns:p14="http://schemas.microsoft.com/office/powerpoint/2010/main" val="223935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shoveling dirt&#10;&#10;AI-generated content may be incorrect.">
            <a:extLst>
              <a:ext uri="{FF2B5EF4-FFF2-40B4-BE49-F238E27FC236}">
                <a16:creationId xmlns:a16="http://schemas.microsoft.com/office/drawing/2014/main" id="{4485CD4D-9B34-51EB-125E-910773BCDB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4FB54-A6DB-6266-060C-CA04677E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FE97-F807-9A90-2397-33CDB272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2EC1-66DE-AA9C-96C1-B4013E16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188</a:t>
            </a:fld>
            <a:endParaRPr lang="en-US" dirty="0"/>
          </a:p>
        </p:txBody>
      </p:sp>
      <p:pic>
        <p:nvPicPr>
          <p:cNvPr id="7" name="Picture Placeholder 6" descr="A picture containing tree, outdoor, grass&#10;&#10;AI-generated content may be incorrect.">
            <a:extLst>
              <a:ext uri="{FF2B5EF4-FFF2-40B4-BE49-F238E27FC236}">
                <a16:creationId xmlns:a16="http://schemas.microsoft.com/office/drawing/2014/main" id="{20C02E53-D94E-33C8-652E-04ED011707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51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outdoor, tree, outdoor object, farm machine&#10;&#10;AI-generated content may be incorrect.">
            <a:extLst>
              <a:ext uri="{FF2B5EF4-FFF2-40B4-BE49-F238E27FC236}">
                <a16:creationId xmlns:a16="http://schemas.microsoft.com/office/drawing/2014/main" id="{BBDDAB93-2295-C44A-0C8A-A479C08E6A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playing a guitar&#10;&#10;AI-generated content may be incorrect.">
            <a:extLst>
              <a:ext uri="{FF2B5EF4-FFF2-40B4-BE49-F238E27FC236}">
                <a16:creationId xmlns:a16="http://schemas.microsoft.com/office/drawing/2014/main" id="{4D3DC6EB-4789-94EB-EB83-4A3099174B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person, outdoor&#10;&#10;AI-generated content may be incorrect.">
            <a:extLst>
              <a:ext uri="{FF2B5EF4-FFF2-40B4-BE49-F238E27FC236}">
                <a16:creationId xmlns:a16="http://schemas.microsoft.com/office/drawing/2014/main" id="{0304BDF8-753E-1E6B-02D0-28C24D5CAE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191</a:t>
            </a:fld>
            <a:endParaRPr lang="en-US" dirty="0"/>
          </a:p>
        </p:txBody>
      </p:sp>
      <p:pic>
        <p:nvPicPr>
          <p:cNvPr id="9" name="Picture Placeholder 8" descr="A group of people on a ride&#10;&#10;AI-generated content may be incorrect.">
            <a:extLst>
              <a:ext uri="{FF2B5EF4-FFF2-40B4-BE49-F238E27FC236}">
                <a16:creationId xmlns:a16="http://schemas.microsoft.com/office/drawing/2014/main" id="{7D244C94-A745-AC49-85F5-5DA31D664A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48DC5E3F-E212-1D31-D2B8-9E6B40CB764B}"/>
              </a:ext>
            </a:extLst>
          </p:cNvPr>
          <p:cNvSpPr/>
          <p:nvPr/>
        </p:nvSpPr>
        <p:spPr>
          <a:xfrm>
            <a:off x="501673" y="200118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How many campers can we fit in a bear trap?</a:t>
            </a:r>
          </a:p>
        </p:txBody>
      </p:sp>
    </p:spTree>
    <p:extLst>
      <p:ext uri="{BB962C8B-B14F-4D97-AF65-F5344CB8AC3E}">
        <p14:creationId xmlns:p14="http://schemas.microsoft.com/office/powerpoint/2010/main" val="17758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192</a:t>
            </a:fld>
            <a:endParaRPr lang="en-US" dirty="0"/>
          </a:p>
        </p:txBody>
      </p:sp>
      <p:pic>
        <p:nvPicPr>
          <p:cNvPr id="4" name="Picture Placeholder 3" descr="A picture containing tree, outdoor, ground, forest&#10;&#10;AI-generated content may be incorrect.">
            <a:extLst>
              <a:ext uri="{FF2B5EF4-FFF2-40B4-BE49-F238E27FC236}">
                <a16:creationId xmlns:a16="http://schemas.microsoft.com/office/drawing/2014/main" id="{538727CA-CF4A-E21B-E5D9-0B5444A6C8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grass, outdoor, tree, person&#10;&#10;AI-generated content may be incorrect.">
            <a:extLst>
              <a:ext uri="{FF2B5EF4-FFF2-40B4-BE49-F238E27FC236}">
                <a16:creationId xmlns:a16="http://schemas.microsoft.com/office/drawing/2014/main" id="{EEB37F6D-5827-7979-7C3E-6AA1B4BC67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194</a:t>
            </a:fld>
            <a:endParaRPr lang="en-US" dirty="0"/>
          </a:p>
        </p:txBody>
      </p:sp>
      <p:pic>
        <p:nvPicPr>
          <p:cNvPr id="6" name="Picture Placeholder 5" descr="A group of people playing golf&#10;&#10;AI-generated content may be incorrect.">
            <a:extLst>
              <a:ext uri="{FF2B5EF4-FFF2-40B4-BE49-F238E27FC236}">
                <a16:creationId xmlns:a16="http://schemas.microsoft.com/office/drawing/2014/main" id="{3598E274-425A-1B24-DD16-CB22C746F9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03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ree, outdoor, ground, yellow&#10;&#10;AI-generated content may be incorrect.">
            <a:extLst>
              <a:ext uri="{FF2B5EF4-FFF2-40B4-BE49-F238E27FC236}">
                <a16:creationId xmlns:a16="http://schemas.microsoft.com/office/drawing/2014/main" id="{811C7170-0A36-90EF-6B28-DA8782C45C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holding a fish&#10;&#10;AI-generated content may be incorrect.">
            <a:extLst>
              <a:ext uri="{FF2B5EF4-FFF2-40B4-BE49-F238E27FC236}">
                <a16:creationId xmlns:a16="http://schemas.microsoft.com/office/drawing/2014/main" id="{9E9F43C7-F7DB-F45F-BD80-4E139B6C55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196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C6471DAA-7991-760F-7BBF-658DF5F95A89}"/>
              </a:ext>
            </a:extLst>
          </p:cNvPr>
          <p:cNvSpPr/>
          <p:nvPr/>
        </p:nvSpPr>
        <p:spPr>
          <a:xfrm>
            <a:off x="3695462" y="840077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 how you make it look bigger</a:t>
            </a:r>
          </a:p>
        </p:txBody>
      </p:sp>
    </p:spTree>
    <p:extLst>
      <p:ext uri="{BB962C8B-B14F-4D97-AF65-F5344CB8AC3E}">
        <p14:creationId xmlns:p14="http://schemas.microsoft.com/office/powerpoint/2010/main" val="7537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ree, outdoor, grass, park&#10;&#10;AI-generated content may be incorrect.">
            <a:extLst>
              <a:ext uri="{FF2B5EF4-FFF2-40B4-BE49-F238E27FC236}">
                <a16:creationId xmlns:a16="http://schemas.microsoft.com/office/drawing/2014/main" id="{9E9D0EF0-A8A7-0BED-95C5-2E119FD792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197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9C3EFF43-B4F5-A57E-9046-1EB33743DAE5}"/>
              </a:ext>
            </a:extLst>
          </p:cNvPr>
          <p:cNvSpPr/>
          <p:nvPr/>
        </p:nvSpPr>
        <p:spPr>
          <a:xfrm>
            <a:off x="323326" y="162733"/>
            <a:ext cx="2090057" cy="1356528"/>
          </a:xfrm>
          <a:prstGeom prst="wedgeEllipseCallout">
            <a:avLst>
              <a:gd name="adj1" fmla="val 47375"/>
              <a:gd name="adj2" fmla="val 9011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 so cool!</a:t>
            </a:r>
          </a:p>
        </p:txBody>
      </p:sp>
    </p:spTree>
    <p:extLst>
      <p:ext uri="{BB962C8B-B14F-4D97-AF65-F5344CB8AC3E}">
        <p14:creationId xmlns:p14="http://schemas.microsoft.com/office/powerpoint/2010/main" val="386153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198</a:t>
            </a:fld>
            <a:endParaRPr lang="en-US" dirty="0"/>
          </a:p>
        </p:txBody>
      </p:sp>
      <p:pic>
        <p:nvPicPr>
          <p:cNvPr id="11" name="Picture Placeholder 10" descr="A picture containing outdoor, ground, tree, sky&#10;&#10;AI-generated content may be incorrect.">
            <a:extLst>
              <a:ext uri="{FF2B5EF4-FFF2-40B4-BE49-F238E27FC236}">
                <a16:creationId xmlns:a16="http://schemas.microsoft.com/office/drawing/2014/main" id="{8DEC1D31-E579-64C0-079F-0DB96BADE5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18BDB4E6-9E0F-B75E-F996-B7139BCD397B}"/>
              </a:ext>
            </a:extLst>
          </p:cNvPr>
          <p:cNvSpPr/>
          <p:nvPr/>
        </p:nvSpPr>
        <p:spPr>
          <a:xfrm>
            <a:off x="3183514" y="332188"/>
            <a:ext cx="2090057" cy="1356528"/>
          </a:xfrm>
          <a:prstGeom prst="wedgeEllipseCallout">
            <a:avLst>
              <a:gd name="adj1" fmla="val -78337"/>
              <a:gd name="adj2" fmla="val 5171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We’re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gonna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need more water</a:t>
            </a:r>
          </a:p>
        </p:txBody>
      </p:sp>
    </p:spTree>
    <p:extLst>
      <p:ext uri="{BB962C8B-B14F-4D97-AF65-F5344CB8AC3E}">
        <p14:creationId xmlns:p14="http://schemas.microsoft.com/office/powerpoint/2010/main" val="422187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holding a fish&#10;&#10;AI-generated content may be incorrect.">
            <a:extLst>
              <a:ext uri="{FF2B5EF4-FFF2-40B4-BE49-F238E27FC236}">
                <a16:creationId xmlns:a16="http://schemas.microsoft.com/office/drawing/2014/main" id="{3DDDDAEE-A3E7-ABB1-1878-F5097F2BC6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199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15E85C41-6CA6-F499-FE62-06F7C2FD17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62506C5C-B3E0-6DA5-EB21-691115824193}"/>
              </a:ext>
            </a:extLst>
          </p:cNvPr>
          <p:cNvSpPr/>
          <p:nvPr/>
        </p:nvSpPr>
        <p:spPr>
          <a:xfrm>
            <a:off x="425701" y="1271921"/>
            <a:ext cx="2090057" cy="1356528"/>
          </a:xfrm>
          <a:prstGeom prst="wedgeEllipseCallout">
            <a:avLst>
              <a:gd name="adj1" fmla="val 21334"/>
              <a:gd name="adj2" fmla="val 6848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 started before you were born!</a:t>
            </a:r>
          </a:p>
        </p:txBody>
      </p:sp>
    </p:spTree>
    <p:extLst>
      <p:ext uri="{BB962C8B-B14F-4D97-AF65-F5344CB8AC3E}">
        <p14:creationId xmlns:p14="http://schemas.microsoft.com/office/powerpoint/2010/main" val="159493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" name="Picture Placeholder 10" descr="A group of people around a table with a board game&#10;&#10;AI-generated content may be incorrect.">
            <a:extLst>
              <a:ext uri="{FF2B5EF4-FFF2-40B4-BE49-F238E27FC236}">
                <a16:creationId xmlns:a16="http://schemas.microsoft.com/office/drawing/2014/main" id="{9C3A1733-B5F3-780E-992B-292907A757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83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5AB178FA-F312-22F7-1035-E4A1DBD202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ree, grass, outdoor, person&#10;&#10;AI-generated content may be incorrect.">
            <a:extLst>
              <a:ext uri="{FF2B5EF4-FFF2-40B4-BE49-F238E27FC236}">
                <a16:creationId xmlns:a16="http://schemas.microsoft.com/office/drawing/2014/main" id="{26D2EE0B-7B52-F9FF-2400-ACA1D3ACAD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ree, grass, outdoor, athletic game&#10;&#10;AI-generated content may be incorrect.">
            <a:extLst>
              <a:ext uri="{FF2B5EF4-FFF2-40B4-BE49-F238E27FC236}">
                <a16:creationId xmlns:a16="http://schemas.microsoft.com/office/drawing/2014/main" id="{DFFC72C5-2632-64C5-C0B2-A19CBAE8E9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4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835FC0AC-89D1-3052-1C3E-0ED10D520A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203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C8EF7296-F418-0771-7107-F61F91A8965E}"/>
              </a:ext>
            </a:extLst>
          </p:cNvPr>
          <p:cNvSpPr/>
          <p:nvPr/>
        </p:nvSpPr>
        <p:spPr>
          <a:xfrm>
            <a:off x="4657385" y="0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It’s just a baby!</a:t>
            </a:r>
          </a:p>
        </p:txBody>
      </p:sp>
    </p:spTree>
    <p:extLst>
      <p:ext uri="{BB962C8B-B14F-4D97-AF65-F5344CB8AC3E}">
        <p14:creationId xmlns:p14="http://schemas.microsoft.com/office/powerpoint/2010/main" val="28581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4FB54-A6DB-6266-060C-CA04677E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FE97-F807-9A90-2397-33CDB272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12EC1-66DE-AA9C-96C1-B4013E16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204</a:t>
            </a:fld>
            <a:endParaRPr lang="en-US" dirty="0"/>
          </a:p>
        </p:txBody>
      </p:sp>
      <p:pic>
        <p:nvPicPr>
          <p:cNvPr id="7" name="Picture Placeholder 6" descr="A group of men in hardhats in the woods&#10;&#10;AI-generated content may be incorrect.">
            <a:extLst>
              <a:ext uri="{FF2B5EF4-FFF2-40B4-BE49-F238E27FC236}">
                <a16:creationId xmlns:a16="http://schemas.microsoft.com/office/drawing/2014/main" id="{9F5529DE-E3B0-0CEE-790C-5073B9F3CA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43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E3452700-3DF7-BBBE-1CF2-F26CCDD27E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6758">
            <a:off x="582613" y="488950"/>
            <a:ext cx="8431212" cy="5573713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206</a:t>
            </a:fld>
            <a:endParaRPr lang="en-US" dirty="0"/>
          </a:p>
        </p:txBody>
      </p:sp>
      <p:pic>
        <p:nvPicPr>
          <p:cNvPr id="4" name="Picture Placeholder 3" descr="A picture containing outdoor, tree, ground, yellow&#10;&#10;AI-generated content may be incorrect.">
            <a:extLst>
              <a:ext uri="{FF2B5EF4-FFF2-40B4-BE49-F238E27FC236}">
                <a16:creationId xmlns:a16="http://schemas.microsoft.com/office/drawing/2014/main" id="{AA80C3DF-8049-8755-CB2E-6CFAC0E3A9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04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ree, grass, outdoor, people&#10;&#10;AI-generated content may be incorrect.">
            <a:extLst>
              <a:ext uri="{FF2B5EF4-FFF2-40B4-BE49-F238E27FC236}">
                <a16:creationId xmlns:a16="http://schemas.microsoft.com/office/drawing/2014/main" id="{061A5040-2356-92E5-2868-B6D7AE9A24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3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F560B-C153-770D-E0DB-BF975464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E530E-780B-B935-1AFE-4BF745EB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D2C4D-B6C1-5F50-F1B7-441B2CFB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208</a:t>
            </a:fld>
            <a:endParaRPr lang="en-US" dirty="0"/>
          </a:p>
        </p:txBody>
      </p:sp>
      <p:pic>
        <p:nvPicPr>
          <p:cNvPr id="7" name="Picture Placeholder 6" descr="A picture containing outdoor, person, tree, grass&#10;&#10;AI-generated content may be incorrect.">
            <a:extLst>
              <a:ext uri="{FF2B5EF4-FFF2-40B4-BE49-F238E27FC236}">
                <a16:creationId xmlns:a16="http://schemas.microsoft.com/office/drawing/2014/main" id="{F2688099-CCA7-9509-97A3-00445A08A8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869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6C717-32BE-6A51-0802-54FD7095D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people playing in a park&#10;&#10;AI-generated content may be incorrect.">
            <a:extLst>
              <a:ext uri="{FF2B5EF4-FFF2-40B4-BE49-F238E27FC236}">
                <a16:creationId xmlns:a16="http://schemas.microsoft.com/office/drawing/2014/main" id="{D1746F99-54B1-F8F3-326A-A358B174F09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849EF4-32AB-02FB-0707-1207DDB625F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076969-93FA-DDEC-5504-E01E2F771B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1D988-06C1-70DD-4356-13590B212D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1" name="Picture Placeholder 10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AA94FB4E-076E-1D7F-EDF0-C3A34A7625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72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sitting on the ground looking at a map&#10;&#10;AI-generated content may be incorrect.">
            <a:extLst>
              <a:ext uri="{FF2B5EF4-FFF2-40B4-BE49-F238E27FC236}">
                <a16:creationId xmlns:a16="http://schemas.microsoft.com/office/drawing/2014/main" id="{99CBBD62-0A97-6973-8991-B01210CE91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211</a:t>
            </a:fld>
            <a:endParaRPr lang="en-US" dirty="0"/>
          </a:p>
        </p:txBody>
      </p:sp>
      <p:pic>
        <p:nvPicPr>
          <p:cNvPr id="4" name="Picture Placeholder 3" descr="A person holding a chainsaw&#10;&#10;AI-generated content may be incorrect.">
            <a:extLst>
              <a:ext uri="{FF2B5EF4-FFF2-40B4-BE49-F238E27FC236}">
                <a16:creationId xmlns:a16="http://schemas.microsoft.com/office/drawing/2014/main" id="{47A58B8C-B0FC-C08F-2FE2-CAEB860A61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19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grass, tree, person, outdoor&#10;&#10;AI-generated content may be incorrect.">
            <a:extLst>
              <a:ext uri="{FF2B5EF4-FFF2-40B4-BE49-F238E27FC236}">
                <a16:creationId xmlns:a16="http://schemas.microsoft.com/office/drawing/2014/main" id="{17A9D6D5-F6C6-3DF4-49CF-D60EDA63F3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212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63A85492-E995-A067-D539-A5C4FF2B47D7}"/>
              </a:ext>
            </a:extLst>
          </p:cNvPr>
          <p:cNvSpPr/>
          <p:nvPr/>
        </p:nvSpPr>
        <p:spPr>
          <a:xfrm>
            <a:off x="2905722" y="142802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That’s the most stylish throw</a:t>
            </a:r>
          </a:p>
        </p:txBody>
      </p:sp>
    </p:spTree>
    <p:extLst>
      <p:ext uri="{BB962C8B-B14F-4D97-AF65-F5344CB8AC3E}">
        <p14:creationId xmlns:p14="http://schemas.microsoft.com/office/powerpoint/2010/main" val="38966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213</a:t>
            </a:fld>
            <a:endParaRPr lang="en-US" dirty="0"/>
          </a:p>
        </p:txBody>
      </p:sp>
      <p:pic>
        <p:nvPicPr>
          <p:cNvPr id="4" name="Picture Placeholder 3" descr="A picture containing tree, outdoor, person, standing&#10;&#10;AI-generated content may be incorrect.">
            <a:extLst>
              <a:ext uri="{FF2B5EF4-FFF2-40B4-BE49-F238E27FC236}">
                <a16:creationId xmlns:a16="http://schemas.microsoft.com/office/drawing/2014/main" id="{0B678D05-0B0F-581A-2C4C-CEF0A5369B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327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214</a:t>
            </a:fld>
            <a:endParaRPr lang="en-US" dirty="0"/>
          </a:p>
        </p:txBody>
      </p:sp>
      <p:pic>
        <p:nvPicPr>
          <p:cNvPr id="9" name="Picture Placeholder 8" descr="A picture containing person, outdoor, tree, grass&#10;&#10;AI-generated content may be incorrect.">
            <a:extLst>
              <a:ext uri="{FF2B5EF4-FFF2-40B4-BE49-F238E27FC236}">
                <a16:creationId xmlns:a16="http://schemas.microsoft.com/office/drawing/2014/main" id="{5EFA7CF8-4F9A-29B0-187A-970B2F1589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143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215</a:t>
            </a:fld>
            <a:endParaRPr lang="en-US" dirty="0"/>
          </a:p>
        </p:txBody>
      </p:sp>
      <p:pic>
        <p:nvPicPr>
          <p:cNvPr id="4" name="Picture Placeholder 3" descr="A picture containing tree, outdoor, person, person&#10;&#10;AI-generated content may be incorrect.">
            <a:extLst>
              <a:ext uri="{FF2B5EF4-FFF2-40B4-BE49-F238E27FC236}">
                <a16:creationId xmlns:a16="http://schemas.microsoft.com/office/drawing/2014/main" id="{576C3351-B93E-1B35-99C6-AF20E06951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24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grass, tree, person, outdoor&#10;&#10;AI-generated content may be incorrect.">
            <a:extLst>
              <a:ext uri="{FF2B5EF4-FFF2-40B4-BE49-F238E27FC236}">
                <a16:creationId xmlns:a16="http://schemas.microsoft.com/office/drawing/2014/main" id="{1A2A504C-53BF-8B75-FA09-A83EA1652E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grass, outdoor, tree, person&#10;&#10;AI-generated content may be incorrect.">
            <a:extLst>
              <a:ext uri="{FF2B5EF4-FFF2-40B4-BE49-F238E27FC236}">
                <a16:creationId xmlns:a16="http://schemas.microsoft.com/office/drawing/2014/main" id="{9894BE6B-81E0-72DA-6129-9FA8C1078C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in a park&#10;&#10;AI-generated content may be incorrect.">
            <a:extLst>
              <a:ext uri="{FF2B5EF4-FFF2-40B4-BE49-F238E27FC236}">
                <a16:creationId xmlns:a16="http://schemas.microsoft.com/office/drawing/2014/main" id="{73010B7B-7F8E-0684-FE7E-589E766E91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ree, outdoor, grass, person&#10;&#10;AI-generated content may be incorrect.">
            <a:extLst>
              <a:ext uri="{FF2B5EF4-FFF2-40B4-BE49-F238E27FC236}">
                <a16:creationId xmlns:a16="http://schemas.microsoft.com/office/drawing/2014/main" id="{D34B94E5-392E-5C39-31B8-3569AF9A9C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Placeholder 10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C1169EFA-C9E8-881A-B1F0-7ECD9700FB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08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playing frisbee in a park&#10;&#10;AI-generated content may be incorrect.">
            <a:extLst>
              <a:ext uri="{FF2B5EF4-FFF2-40B4-BE49-F238E27FC236}">
                <a16:creationId xmlns:a16="http://schemas.microsoft.com/office/drawing/2014/main" id="{634D8D77-D036-E242-51EB-0166E6B41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grass, outdoor, tree, person&#10;&#10;AI-generated content may be incorrect.">
            <a:extLst>
              <a:ext uri="{FF2B5EF4-FFF2-40B4-BE49-F238E27FC236}">
                <a16:creationId xmlns:a16="http://schemas.microsoft.com/office/drawing/2014/main" id="{06F01979-D08C-0ED4-175E-109AEE90C5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221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49053607-ADF8-B557-7E3F-58DD7FD65D3D}"/>
              </a:ext>
            </a:extLst>
          </p:cNvPr>
          <p:cNvSpPr/>
          <p:nvPr/>
        </p:nvSpPr>
        <p:spPr>
          <a:xfrm>
            <a:off x="2928771" y="88906"/>
            <a:ext cx="2090057" cy="1356528"/>
          </a:xfrm>
          <a:prstGeom prst="wedgeEllipseCallout">
            <a:avLst>
              <a:gd name="adj1" fmla="val -46770"/>
              <a:gd name="adj2" fmla="val 3891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 hear you Uncle Dave</a:t>
            </a:r>
          </a:p>
        </p:txBody>
      </p:sp>
    </p:spTree>
    <p:extLst>
      <p:ext uri="{BB962C8B-B14F-4D97-AF65-F5344CB8AC3E}">
        <p14:creationId xmlns:p14="http://schemas.microsoft.com/office/powerpoint/2010/main" val="421163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222</a:t>
            </a:fld>
            <a:endParaRPr lang="en-US" dirty="0"/>
          </a:p>
        </p:txBody>
      </p:sp>
      <p:pic>
        <p:nvPicPr>
          <p:cNvPr id="4" name="Picture Placeholder 3" descr="A picture containing tree, grass, outdoor, person&#10;&#10;AI-generated content may be incorrect.">
            <a:extLst>
              <a:ext uri="{FF2B5EF4-FFF2-40B4-BE49-F238E27FC236}">
                <a16:creationId xmlns:a16="http://schemas.microsoft.com/office/drawing/2014/main" id="{1DAC37AA-CE63-4C5D-A933-72738DCBBD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254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people playing a game&#10;&#10;AI-generated content may be incorrect.">
            <a:extLst>
              <a:ext uri="{FF2B5EF4-FFF2-40B4-BE49-F238E27FC236}">
                <a16:creationId xmlns:a16="http://schemas.microsoft.com/office/drawing/2014/main" id="{4D2D41A2-3B49-0514-C848-004E6615C9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ree, outdoor, person, forest&#10;&#10;AI-generated content may be incorrect.">
            <a:extLst>
              <a:ext uri="{FF2B5EF4-FFF2-40B4-BE49-F238E27FC236}">
                <a16:creationId xmlns:a16="http://schemas.microsoft.com/office/drawing/2014/main" id="{3D9805FF-0239-E55C-8028-43D22DE443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225</a:t>
            </a:fld>
            <a:endParaRPr lang="en-US" dirty="0"/>
          </a:p>
        </p:txBody>
      </p:sp>
      <p:pic>
        <p:nvPicPr>
          <p:cNvPr id="9" name="Picture Placeholder 8" descr="A group of people playing a game&#10;&#10;AI-generated content may be incorrect.">
            <a:extLst>
              <a:ext uri="{FF2B5EF4-FFF2-40B4-BE49-F238E27FC236}">
                <a16:creationId xmlns:a16="http://schemas.microsoft.com/office/drawing/2014/main" id="{0E92156F-FE1F-DB4F-375C-29DE4899FC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5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226</a:t>
            </a:fld>
            <a:endParaRPr lang="en-US" dirty="0"/>
          </a:p>
        </p:txBody>
      </p:sp>
      <p:pic>
        <p:nvPicPr>
          <p:cNvPr id="11" name="Picture Placeholder 10" descr="A person holding a bow and arrow&#10;&#10;AI-generated content may be incorrect.">
            <a:extLst>
              <a:ext uri="{FF2B5EF4-FFF2-40B4-BE49-F238E27FC236}">
                <a16:creationId xmlns:a16="http://schemas.microsoft.com/office/drawing/2014/main" id="{D804A06D-7C6A-64C5-8E34-BFF7A4B3A4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94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ree, grass, outdoor, person&#10;&#10;AI-generated content may be incorrect.">
            <a:extLst>
              <a:ext uri="{FF2B5EF4-FFF2-40B4-BE49-F238E27FC236}">
                <a16:creationId xmlns:a16="http://schemas.microsoft.com/office/drawing/2014/main" id="{37C1E34A-E67C-E07B-5752-6DB9700A66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00E5A-C1F5-FBDF-84FC-7C4378323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ree, grass, outdoor, person&#10;&#10;AI-generated content may be incorrect.">
            <a:extLst>
              <a:ext uri="{FF2B5EF4-FFF2-40B4-BE49-F238E27FC236}">
                <a16:creationId xmlns:a16="http://schemas.microsoft.com/office/drawing/2014/main" id="{2EB55E6A-EA82-6BD3-B02E-708C0FB43D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0374F-C291-7B71-B18D-85AA0FD68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F3C82-4959-3D23-B3D5-850FA137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D5D16-4412-E464-607F-A698D0C2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1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1B420-AD4B-432F-CECC-369271865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grass, tree, sky, outdoor&#10;&#10;AI-generated content may be incorrect.">
            <a:extLst>
              <a:ext uri="{FF2B5EF4-FFF2-40B4-BE49-F238E27FC236}">
                <a16:creationId xmlns:a16="http://schemas.microsoft.com/office/drawing/2014/main" id="{75D23088-7E9D-D29F-96C6-DE5523B23A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A8865A-7172-D186-AF93-F2A738C7A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BE904-3580-E26D-C5B9-2EDAFDDE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ABCC7-BBD7-2574-9FDE-F756E860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7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people building a structure&#10;&#10;AI-generated content may be incorrect.">
            <a:extLst>
              <a:ext uri="{FF2B5EF4-FFF2-40B4-BE49-F238E27FC236}">
                <a16:creationId xmlns:a16="http://schemas.microsoft.com/office/drawing/2014/main" id="{22C7B307-31C2-5B6E-22D8-AEAE30D4A9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F6184-3E8B-E1EE-A7C9-DBD90CA4C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ree, grass, outdoor, park&#10;&#10;AI-generated content may be incorrect.">
            <a:extLst>
              <a:ext uri="{FF2B5EF4-FFF2-40B4-BE49-F238E27FC236}">
                <a16:creationId xmlns:a16="http://schemas.microsoft.com/office/drawing/2014/main" id="{ABBC31B7-429E-93C6-D1F5-296EB04976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4630D-5347-210A-2B55-63C4AA6A0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EEFCC-6462-832D-9ECF-A6C934F0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BB0B2-521B-7EB2-C95C-F59C8893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5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6A30F-2EBF-07A6-204F-FBA15A621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on a rock&#10;&#10;AI-generated content may be incorrect.">
            <a:extLst>
              <a:ext uri="{FF2B5EF4-FFF2-40B4-BE49-F238E27FC236}">
                <a16:creationId xmlns:a16="http://schemas.microsoft.com/office/drawing/2014/main" id="{3B2B9DC2-52FD-81D5-390D-C95B101896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A4EEF-E1F2-CBCE-74AD-B64055EDF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733E5-0217-173E-C00F-DB585363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F69D3-2075-4910-6958-BEC4A8EA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231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45E5FCB7-B477-2EA3-40F0-B1EF90F1C851}"/>
              </a:ext>
            </a:extLst>
          </p:cNvPr>
          <p:cNvSpPr/>
          <p:nvPr/>
        </p:nvSpPr>
        <p:spPr>
          <a:xfrm>
            <a:off x="3877995" y="131228"/>
            <a:ext cx="2090057" cy="1356528"/>
          </a:xfrm>
          <a:prstGeom prst="wedgeEllipseCallout">
            <a:avLst>
              <a:gd name="adj1" fmla="val -88859"/>
              <a:gd name="adj2" fmla="val 4232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It’s all about the trees</a:t>
            </a:r>
          </a:p>
        </p:txBody>
      </p:sp>
    </p:spTree>
    <p:extLst>
      <p:ext uri="{BB962C8B-B14F-4D97-AF65-F5344CB8AC3E}">
        <p14:creationId xmlns:p14="http://schemas.microsoft.com/office/powerpoint/2010/main" val="41747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BB19F-2333-2B6A-500F-B0E067DBC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playing a game&#10;&#10;AI-generated content may be incorrect.">
            <a:extLst>
              <a:ext uri="{FF2B5EF4-FFF2-40B4-BE49-F238E27FC236}">
                <a16:creationId xmlns:a16="http://schemas.microsoft.com/office/drawing/2014/main" id="{2B477D71-8D8C-8DA6-EA1C-CA90E2B886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A38E2-F986-734C-0AAB-7C454E608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A27C3-F573-A694-5498-1E3239D16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3738C-EB9E-A5F6-B5A6-D262640C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E871C-6EBB-7E6E-26EA-58F0E1D3A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grass, tree, outdoor, people&#10;&#10;AI-generated content may be incorrect.">
            <a:extLst>
              <a:ext uri="{FF2B5EF4-FFF2-40B4-BE49-F238E27FC236}">
                <a16:creationId xmlns:a16="http://schemas.microsoft.com/office/drawing/2014/main" id="{2100AA30-41DC-47ED-4AB2-BCB10BA11A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E68B6-08F1-007B-080F-141E521E5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9F63C-73D3-29A9-B9F5-1A682092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A93266-D4C4-0B46-C8F5-5039944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22779-DD82-0EBD-89BC-0E71044C2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ass, outdoor, tree, person&#10;&#10;AI-generated content may be incorrect.">
            <a:extLst>
              <a:ext uri="{FF2B5EF4-FFF2-40B4-BE49-F238E27FC236}">
                <a16:creationId xmlns:a16="http://schemas.microsoft.com/office/drawing/2014/main" id="{741E3FA3-0960-BCE2-DE84-E5CD916CE6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F19FF-2555-3A56-231C-FDF701DB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5AC39-571B-660A-3EB9-990052A8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D3008-6A2E-DF3E-D661-43AF3259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2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ECD27-9BA3-7F11-1832-2992F9788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6D8421E6-3E21-2E2D-D7B7-808E0AD9BB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3D756-11BB-823D-F4BA-76DBF8E0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8B5D6-EA50-1CE9-7F3D-EC49865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2733-B3F8-A18B-0DF2-9474C553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3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C60A9-F566-1E47-34FB-29A86E03B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5E1EB0-2C78-0EE4-283B-E1E587AA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B8F8-C376-5625-7288-CB015E8B3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F39E2-1DAE-A4A1-04A9-91024EBF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236</a:t>
            </a:fld>
            <a:endParaRPr lang="en-US" dirty="0"/>
          </a:p>
        </p:txBody>
      </p:sp>
      <p:pic>
        <p:nvPicPr>
          <p:cNvPr id="11" name="Picture Placeholder 10" descr="A picture containing car, outdoor, transport, van&#10;&#10;AI-generated content may be incorrect.">
            <a:extLst>
              <a:ext uri="{FF2B5EF4-FFF2-40B4-BE49-F238E27FC236}">
                <a16:creationId xmlns:a16="http://schemas.microsoft.com/office/drawing/2014/main" id="{9973832F-62BC-9EA6-CFAD-331060FBCD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1E0EF827-03BE-D211-9FBF-B8736A56E6E8}"/>
              </a:ext>
            </a:extLst>
          </p:cNvPr>
          <p:cNvSpPr/>
          <p:nvPr/>
        </p:nvSpPr>
        <p:spPr>
          <a:xfrm>
            <a:off x="5996425" y="212251"/>
            <a:ext cx="2090057" cy="1356528"/>
          </a:xfrm>
          <a:prstGeom prst="wedgeEllipseCallout">
            <a:avLst>
              <a:gd name="adj1" fmla="val 75619"/>
              <a:gd name="adj2" fmla="val -6262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campers can push</a:t>
            </a:r>
          </a:p>
        </p:txBody>
      </p:sp>
    </p:spTree>
    <p:extLst>
      <p:ext uri="{BB962C8B-B14F-4D97-AF65-F5344CB8AC3E}">
        <p14:creationId xmlns:p14="http://schemas.microsoft.com/office/powerpoint/2010/main" val="9905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AF285-17F6-ED96-174E-A8E13A1D1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from a rope&#10;&#10;AI-generated content may be incorrect.">
            <a:extLst>
              <a:ext uri="{FF2B5EF4-FFF2-40B4-BE49-F238E27FC236}">
                <a16:creationId xmlns:a16="http://schemas.microsoft.com/office/drawing/2014/main" id="{5C4A163A-ACD0-5B82-0119-8DB5F5DEA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7A446-7CC3-16B7-6F34-74B57E50297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3CDA6-3F1D-86B4-C3BB-DE380202D0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34CD7-072D-EF26-4611-5047571C398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7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012C3-5D1F-C0F1-BF64-4EE3DD554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grass, tree, outdoor, sport&#10;&#10;AI-generated content may be incorrect.">
            <a:extLst>
              <a:ext uri="{FF2B5EF4-FFF2-40B4-BE49-F238E27FC236}">
                <a16:creationId xmlns:a16="http://schemas.microsoft.com/office/drawing/2014/main" id="{97B42DE6-8B4F-9491-77C2-402B88BF2A9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BAEFF-1C5B-7685-F5E6-60F6CA3BE89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1EA88-AB39-DDF7-BC99-598FC0D9CF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973CB-E838-D867-3984-C65C0AA6F1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6BFF4-9976-5CDD-03AD-DE984B921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B6867756-CC1E-C74B-3192-DAE27F55A0E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icture Placeholder 11" descr="A group of people taking pictures&#10;&#10;AI-generated content may be incorrect.">
            <a:extLst>
              <a:ext uri="{FF2B5EF4-FFF2-40B4-BE49-F238E27FC236}">
                <a16:creationId xmlns:a16="http://schemas.microsoft.com/office/drawing/2014/main" id="{FE834359-5A22-8D20-33F8-57700CDD3F5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95D2F4-BAFB-31E6-6ABC-9C4F7F314F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B3FB9-6C14-1A5B-0193-351C447ED8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B4F45-438D-917E-E7E6-61926EECE9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239</a:t>
            </a:fld>
            <a:endParaRPr lang="en-US" dirty="0"/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BF72ACDD-DB97-AD17-324C-87BAD56E480C}"/>
              </a:ext>
            </a:extLst>
          </p:cNvPr>
          <p:cNvSpPr/>
          <p:nvPr/>
        </p:nvSpPr>
        <p:spPr>
          <a:xfrm>
            <a:off x="3612356" y="283383"/>
            <a:ext cx="2090057" cy="1356528"/>
          </a:xfrm>
          <a:prstGeom prst="wedgeEllipseCallout">
            <a:avLst>
              <a:gd name="adj1" fmla="val 49590"/>
              <a:gd name="adj2" fmla="val -6688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Better check for ticks!</a:t>
            </a:r>
          </a:p>
        </p:txBody>
      </p:sp>
    </p:spTree>
    <p:extLst>
      <p:ext uri="{BB962C8B-B14F-4D97-AF65-F5344CB8AC3E}">
        <p14:creationId xmlns:p14="http://schemas.microsoft.com/office/powerpoint/2010/main" val="17947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Placeholder 5" descr="A picture containing tree, grass, outdoor, park&#10;&#10;AI-generated content may be incorrect.">
            <a:extLst>
              <a:ext uri="{FF2B5EF4-FFF2-40B4-BE49-F238E27FC236}">
                <a16:creationId xmlns:a16="http://schemas.microsoft.com/office/drawing/2014/main" id="{B7864D81-E44F-B791-EAE0-A89069288C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45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3A6AE-A9AA-4212-CCE5-3DD5BBF80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tree, person, people&#10;&#10;AI-generated content may be incorrect.">
            <a:extLst>
              <a:ext uri="{FF2B5EF4-FFF2-40B4-BE49-F238E27FC236}">
                <a16:creationId xmlns:a16="http://schemas.microsoft.com/office/drawing/2014/main" id="{21CD54EC-633E-A329-B44E-CB962C6C6E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F9DBC-E0A0-FCEF-DA75-512A67D70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3A0AA-530C-46A3-D5FF-2119B099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14038-0E00-3D27-485C-82FFFBD9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240</a:t>
            </a:fld>
            <a:endParaRPr lang="en-US" dirty="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924C018B-331E-42A4-206C-76EFE8316E70}"/>
              </a:ext>
            </a:extLst>
          </p:cNvPr>
          <p:cNvSpPr/>
          <p:nvPr/>
        </p:nvSpPr>
        <p:spPr>
          <a:xfrm>
            <a:off x="5996425" y="212251"/>
            <a:ext cx="2090057" cy="1356528"/>
          </a:xfrm>
          <a:prstGeom prst="wedgeEllipseCallout">
            <a:avLst>
              <a:gd name="adj1" fmla="val 75619"/>
              <a:gd name="adj2" fmla="val -6262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They think they’re talking on a phone</a:t>
            </a:r>
          </a:p>
        </p:txBody>
      </p:sp>
    </p:spTree>
    <p:extLst>
      <p:ext uri="{BB962C8B-B14F-4D97-AF65-F5344CB8AC3E}">
        <p14:creationId xmlns:p14="http://schemas.microsoft.com/office/powerpoint/2010/main" val="2472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B0148-07D5-8F12-3E28-4405A4E58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working on a project&#10;&#10;AI-generated content may be incorrect.">
            <a:extLst>
              <a:ext uri="{FF2B5EF4-FFF2-40B4-BE49-F238E27FC236}">
                <a16:creationId xmlns:a16="http://schemas.microsoft.com/office/drawing/2014/main" id="{2D9230EF-4611-B668-F0C6-430F3A69A6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6DFCD-2F9C-B3BF-10C6-811A6FC0D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EC287-24CA-C69A-22F1-352EC7C2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2EF28-E27D-701F-20BC-9C749CA6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50497-B1F5-DFF2-6076-88FCBC341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in the woods&#10;&#10;AI-generated content may be incorrect.">
            <a:extLst>
              <a:ext uri="{FF2B5EF4-FFF2-40B4-BE49-F238E27FC236}">
                <a16:creationId xmlns:a16="http://schemas.microsoft.com/office/drawing/2014/main" id="{841437F2-3592-2736-8B95-93D946BD1C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81086F-F457-6001-7ADF-880AFDD8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03DC9-2037-7520-C1D3-4228C9B0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C590A-B410-8F32-5260-C5887C85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242</a:t>
            </a:fld>
            <a:endParaRPr lang="en-US" dirty="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1AA1DEF1-7E79-4DAB-F54B-541B148AB9EA}"/>
              </a:ext>
            </a:extLst>
          </p:cNvPr>
          <p:cNvSpPr/>
          <p:nvPr/>
        </p:nvSpPr>
        <p:spPr>
          <a:xfrm>
            <a:off x="3526971" y="332188"/>
            <a:ext cx="2090057" cy="1356528"/>
          </a:xfrm>
          <a:prstGeom prst="wedgeEllipseCallout">
            <a:avLst>
              <a:gd name="adj1" fmla="val -82214"/>
              <a:gd name="adj2" fmla="val -7115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beetle is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comin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’ to get you</a:t>
            </a:r>
          </a:p>
        </p:txBody>
      </p:sp>
    </p:spTree>
    <p:extLst>
      <p:ext uri="{BB962C8B-B14F-4D97-AF65-F5344CB8AC3E}">
        <p14:creationId xmlns:p14="http://schemas.microsoft.com/office/powerpoint/2010/main" val="13630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21BDB-4CAF-F4DB-B459-071F8C3F9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ree, outdoor, grass, person&#10;&#10;AI-generated content may be incorrect.">
            <a:extLst>
              <a:ext uri="{FF2B5EF4-FFF2-40B4-BE49-F238E27FC236}">
                <a16:creationId xmlns:a16="http://schemas.microsoft.com/office/drawing/2014/main" id="{1597B949-3A69-451D-B634-9E9CDCCF13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13CC7-E834-5F80-7A29-FCF56D3E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C9600-1E0D-85CE-ED0A-C04DF6A6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376F4-9997-0B1E-EA84-FB56DA82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243</a:t>
            </a:fld>
            <a:endParaRPr lang="en-US" dirty="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5C648607-7AC9-66DE-9229-D715873D8CDC}"/>
              </a:ext>
            </a:extLst>
          </p:cNvPr>
          <p:cNvSpPr/>
          <p:nvPr/>
        </p:nvSpPr>
        <p:spPr>
          <a:xfrm>
            <a:off x="1073824" y="721537"/>
            <a:ext cx="2090057" cy="1356528"/>
          </a:xfrm>
          <a:prstGeom prst="wedgeEllipseCallout">
            <a:avLst>
              <a:gd name="adj1" fmla="val 17470"/>
              <a:gd name="adj2" fmla="val 9864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isn’t a real chainsaw</a:t>
            </a:r>
          </a:p>
        </p:txBody>
      </p:sp>
    </p:spTree>
    <p:extLst>
      <p:ext uri="{BB962C8B-B14F-4D97-AF65-F5344CB8AC3E}">
        <p14:creationId xmlns:p14="http://schemas.microsoft.com/office/powerpoint/2010/main" val="4265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2955D-0E92-9582-0FDD-43B8F9CF7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tanding in a forest&#10;&#10;AI-generated content may be incorrect.">
            <a:extLst>
              <a:ext uri="{FF2B5EF4-FFF2-40B4-BE49-F238E27FC236}">
                <a16:creationId xmlns:a16="http://schemas.microsoft.com/office/drawing/2014/main" id="{269D2C40-09CC-1385-E8A3-CB29821C84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26B4C-30A2-0DB6-A6F1-FDD032E5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3B4EE-7E4C-85E2-EF8A-02D19052B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BAE2B-23F0-98DC-8A15-6AEB7143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B12C8-382B-4A43-AEB4-E19B9844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0BF25-325E-542F-D682-407C7580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9AB52-7988-3792-FA0B-4450C52D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4056E-05CC-06EA-2871-B679F6E1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245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0D52B5-7C77-8F5B-937F-D84CD270BD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059" y="563255"/>
            <a:ext cx="8431882" cy="5573018"/>
          </a:xfr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671C0FA6-468B-D115-98D1-DF13611D6182}"/>
              </a:ext>
            </a:extLst>
          </p:cNvPr>
          <p:cNvSpPr/>
          <p:nvPr/>
        </p:nvSpPr>
        <p:spPr>
          <a:xfrm>
            <a:off x="118272" y="281421"/>
            <a:ext cx="1911101" cy="1128635"/>
          </a:xfrm>
          <a:prstGeom prst="wedgeEllipseCallout">
            <a:avLst>
              <a:gd name="adj1" fmla="val -51384"/>
              <a:gd name="adj2" fmla="val -5362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2025 </a:t>
            </a:r>
            <a:r>
              <a:rPr lang="en-US" dirty="0">
                <a:solidFill>
                  <a:schemeClr val="tx1"/>
                </a:solidFill>
              </a:rPr>
              <a:t>#1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Top Camper</a:t>
            </a:r>
          </a:p>
        </p:txBody>
      </p:sp>
    </p:spTree>
    <p:extLst>
      <p:ext uri="{BB962C8B-B14F-4D97-AF65-F5344CB8AC3E}">
        <p14:creationId xmlns:p14="http://schemas.microsoft.com/office/powerpoint/2010/main" val="103905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680B277-C758-22E0-1B65-BE182109F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390" y="4611759"/>
            <a:ext cx="3633787" cy="178904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To </a:t>
            </a: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New Friends,</a:t>
            </a: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New Knowledge and</a:t>
            </a: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New Experiences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CEACD2-5EFC-4244-EB62-C29AF502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175" y="142820"/>
            <a:ext cx="3771900" cy="1308989"/>
          </a:xfrm>
        </p:spPr>
        <p:txBody>
          <a:bodyPr/>
          <a:lstStyle/>
          <a:p>
            <a:r>
              <a:rPr lang="en-US" dirty="0"/>
              <a:t>Camp Woods</a:t>
            </a:r>
            <a:br>
              <a:rPr lang="en-US" dirty="0"/>
            </a:br>
            <a:r>
              <a:rPr lang="en-US" dirty="0"/>
              <a:t>&amp; Wildlife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A045703-CE61-D2D6-89A8-9F470594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C0B54F9-D06E-742B-8679-30C6FE61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D2175-9EA7-C23C-F8FC-734D2648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window, indoor&#10;&#10;AI-generated content may be incorrect.">
            <a:extLst>
              <a:ext uri="{FF2B5EF4-FFF2-40B4-BE49-F238E27FC236}">
                <a16:creationId xmlns:a16="http://schemas.microsoft.com/office/drawing/2014/main" id="{5E09B865-0DFD-EF5A-19D3-82D5534848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9FA92DF6-6FDA-0F46-3F10-86BFD9B550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person, indoor&#10;&#10;AI-generated content may be incorrect.">
            <a:extLst>
              <a:ext uri="{FF2B5EF4-FFF2-40B4-BE49-F238E27FC236}">
                <a16:creationId xmlns:a16="http://schemas.microsoft.com/office/drawing/2014/main" id="{543CF882-38D6-650D-77B7-687A4A0B63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ree, outdoor, grass, sport&#10;&#10;AI-generated content may be incorrect.">
            <a:extLst>
              <a:ext uri="{FF2B5EF4-FFF2-40B4-BE49-F238E27FC236}">
                <a16:creationId xmlns:a16="http://schemas.microsoft.com/office/drawing/2014/main" id="{7F77EDCC-EF41-D3EB-98C9-EEC14AC570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on a bench&#10;&#10;AI-generated content may be incorrect.">
            <a:extLst>
              <a:ext uri="{FF2B5EF4-FFF2-40B4-BE49-F238E27FC236}">
                <a16:creationId xmlns:a16="http://schemas.microsoft.com/office/drawing/2014/main" id="{CDC138BD-8A6C-A907-1CF1-9A2D780C6E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3AD0-F366-3D49-8703-37B336F12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1F492C3A-1FE3-ECFC-97A4-76DC647A32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11AB0-7DB1-AA9D-0318-88718250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580E9-8607-3FE2-2A64-0997D20F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8CAD2-7225-4DCC-43A4-8A3930DC4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0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person, indoor, group, people&#10;&#10;AI-generated content may be incorrect.">
            <a:extLst>
              <a:ext uri="{FF2B5EF4-FFF2-40B4-BE49-F238E27FC236}">
                <a16:creationId xmlns:a16="http://schemas.microsoft.com/office/drawing/2014/main" id="{B00A3E95-C051-7A5E-30FC-191642D308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tanding around a table with food on it&#10;&#10;AI-generated content may be incorrect.">
            <a:extLst>
              <a:ext uri="{FF2B5EF4-FFF2-40B4-BE49-F238E27FC236}">
                <a16:creationId xmlns:a16="http://schemas.microsoft.com/office/drawing/2014/main" id="{E43B9E75-8222-6695-2F57-1A40B63256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98C3A71B-3F0A-F5C2-B7E0-A1A2F12347BB}"/>
              </a:ext>
            </a:extLst>
          </p:cNvPr>
          <p:cNvSpPr/>
          <p:nvPr/>
        </p:nvSpPr>
        <p:spPr>
          <a:xfrm>
            <a:off x="5581710" y="200118"/>
            <a:ext cx="2090057" cy="1356528"/>
          </a:xfrm>
          <a:prstGeom prst="wedgeEllipseCallout">
            <a:avLst>
              <a:gd name="adj1" fmla="val 67400"/>
              <a:gd name="adj2" fmla="val 4234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FIRE’S BURNIN’!</a:t>
            </a:r>
          </a:p>
        </p:txBody>
      </p:sp>
    </p:spTree>
    <p:extLst>
      <p:ext uri="{BB962C8B-B14F-4D97-AF65-F5344CB8AC3E}">
        <p14:creationId xmlns:p14="http://schemas.microsoft.com/office/powerpoint/2010/main" val="12287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ass, outdoor, tree, person&#10;&#10;AI-generated content may be incorrect.">
            <a:extLst>
              <a:ext uri="{FF2B5EF4-FFF2-40B4-BE49-F238E27FC236}">
                <a16:creationId xmlns:a16="http://schemas.microsoft.com/office/drawing/2014/main" id="{A33846F9-AEA4-255D-A6F3-82A4DB752A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indoor, wall, floor, trash&#10;&#10;AI-generated content may be incorrect.">
            <a:extLst>
              <a:ext uri="{FF2B5EF4-FFF2-40B4-BE49-F238E27FC236}">
                <a16:creationId xmlns:a16="http://schemas.microsoft.com/office/drawing/2014/main" id="{3AB6EFCF-7B65-266E-C450-CEF5E88BD8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A33A3D-1BE4-F67B-202C-1838B287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82C3D-D801-58CB-9B8A-21EC6DAB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87275-58D9-3381-D805-F62F76D9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7D891D07-A601-7C26-2E3F-0956F8857EF9}"/>
              </a:ext>
            </a:extLst>
          </p:cNvPr>
          <p:cNvSpPr/>
          <p:nvPr/>
        </p:nvSpPr>
        <p:spPr>
          <a:xfrm>
            <a:off x="3560741" y="471084"/>
            <a:ext cx="2090057" cy="1356528"/>
          </a:xfrm>
          <a:prstGeom prst="wedgeEllipseCallout">
            <a:avLst>
              <a:gd name="adj1" fmla="val 39227"/>
              <a:gd name="adj2" fmla="val -6744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Now that’s clean!</a:t>
            </a:r>
          </a:p>
        </p:txBody>
      </p:sp>
    </p:spTree>
    <p:extLst>
      <p:ext uri="{BB962C8B-B14F-4D97-AF65-F5344CB8AC3E}">
        <p14:creationId xmlns:p14="http://schemas.microsoft.com/office/powerpoint/2010/main" val="22645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person, standing, indoor, group&#10;&#10;AI-generated content may be incorrect.">
            <a:extLst>
              <a:ext uri="{FF2B5EF4-FFF2-40B4-BE49-F238E27FC236}">
                <a16:creationId xmlns:a16="http://schemas.microsoft.com/office/drawing/2014/main" id="{F37A5F11-B315-D0C7-6E68-AE1B5D13DC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66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DD9E7E0-C6A7-BB25-57F2-13E287FF1A25}"/>
              </a:ext>
            </a:extLst>
          </p:cNvPr>
          <p:cNvSpPr/>
          <p:nvPr/>
        </p:nvSpPr>
        <p:spPr>
          <a:xfrm>
            <a:off x="4827234" y="748459"/>
            <a:ext cx="2090057" cy="1356528"/>
          </a:xfrm>
          <a:prstGeom prst="wedgeEllipseCallout">
            <a:avLst>
              <a:gd name="adj1" fmla="val -35559"/>
              <a:gd name="adj2" fmla="val 644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She thinks she’s a monkey?</a:t>
            </a:r>
          </a:p>
        </p:txBody>
      </p:sp>
      <p:pic>
        <p:nvPicPr>
          <p:cNvPr id="7" name="Picture Placeholder 6" descr="A picture containing person, outdoor, group&#10;&#10;AI-generated content may be incorrect.">
            <a:extLst>
              <a:ext uri="{FF2B5EF4-FFF2-40B4-BE49-F238E27FC236}">
                <a16:creationId xmlns:a16="http://schemas.microsoft.com/office/drawing/2014/main" id="{FC3C4B13-5B28-D1A4-70B7-BFA9E9A92C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2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person, floor, indoor, group&#10;&#10;AI-generated content may be incorrect.">
            <a:extLst>
              <a:ext uri="{FF2B5EF4-FFF2-40B4-BE49-F238E27FC236}">
                <a16:creationId xmlns:a16="http://schemas.microsoft.com/office/drawing/2014/main" id="{65A6A335-4F48-B547-C9A8-2FF1FC5303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1" name="Picture Placeholder 10" descr="A picture containing person, people, group, standing&#10;&#10;AI-generated content may be incorrect.">
            <a:extLst>
              <a:ext uri="{FF2B5EF4-FFF2-40B4-BE49-F238E27FC236}">
                <a16:creationId xmlns:a16="http://schemas.microsoft.com/office/drawing/2014/main" id="{5E574A53-93A8-26BD-F708-AD8C616C043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8B957060-B1B4-DDEC-6077-D729157DDB90}"/>
              </a:ext>
            </a:extLst>
          </p:cNvPr>
          <p:cNvSpPr/>
          <p:nvPr/>
        </p:nvSpPr>
        <p:spPr>
          <a:xfrm>
            <a:off x="3376553" y="195776"/>
            <a:ext cx="2090057" cy="1356528"/>
          </a:xfrm>
          <a:prstGeom prst="wedgeEllipseCallout">
            <a:avLst>
              <a:gd name="adj1" fmla="val -1705"/>
              <a:gd name="adj2" fmla="val 8447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 really made from trees?</a:t>
            </a:r>
          </a:p>
        </p:txBody>
      </p:sp>
    </p:spTree>
    <p:extLst>
      <p:ext uri="{BB962C8B-B14F-4D97-AF65-F5344CB8AC3E}">
        <p14:creationId xmlns:p14="http://schemas.microsoft.com/office/powerpoint/2010/main" val="24732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3F289BA-4CE1-5118-90DC-642E69ED2E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890994BA-B203-7DAF-2849-BF58E50CD3B6}"/>
              </a:ext>
            </a:extLst>
          </p:cNvPr>
          <p:cNvSpPr/>
          <p:nvPr/>
        </p:nvSpPr>
        <p:spPr>
          <a:xfrm>
            <a:off x="4657385" y="246489"/>
            <a:ext cx="2090057" cy="1356528"/>
          </a:xfrm>
          <a:prstGeom prst="wedgeEllipseCallout">
            <a:avLst>
              <a:gd name="adj1" fmla="val 59445"/>
              <a:gd name="adj2" fmla="val -610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Too much caffeine?</a:t>
            </a:r>
          </a:p>
        </p:txBody>
      </p:sp>
    </p:spTree>
    <p:extLst>
      <p:ext uri="{BB962C8B-B14F-4D97-AF65-F5344CB8AC3E}">
        <p14:creationId xmlns:p14="http://schemas.microsoft.com/office/powerpoint/2010/main" val="42243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hoveling dirt&#10;&#10;AI-generated content may be incorrect.">
            <a:extLst>
              <a:ext uri="{FF2B5EF4-FFF2-40B4-BE49-F238E27FC236}">
                <a16:creationId xmlns:a16="http://schemas.microsoft.com/office/drawing/2014/main" id="{F7A77485-65DF-2B58-BCC9-11D1D2DED9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D07D8-67D8-70D2-6197-A5AC9EF2A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86E4A-0B61-CF1B-ACAC-D5C91B199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613C4-5520-12B7-27B8-28BCFC7EE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397D7-0E1F-DADA-4F8D-49E039CD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9" name="Picture Placeholder 8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1DC8BC08-807B-77A8-5727-F28436AF6B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9D6A5D5A-63A0-9116-7A89-DFF64B19297A}"/>
              </a:ext>
            </a:extLst>
          </p:cNvPr>
          <p:cNvSpPr/>
          <p:nvPr/>
        </p:nvSpPr>
        <p:spPr>
          <a:xfrm>
            <a:off x="3708261" y="597130"/>
            <a:ext cx="2090057" cy="1356528"/>
          </a:xfrm>
          <a:prstGeom prst="wedgeEllipseCallout">
            <a:avLst>
              <a:gd name="adj1" fmla="val 70521"/>
              <a:gd name="adj2" fmla="val 62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You related to Indiana Jones?</a:t>
            </a:r>
          </a:p>
        </p:txBody>
      </p:sp>
    </p:spTree>
    <p:extLst>
      <p:ext uri="{BB962C8B-B14F-4D97-AF65-F5344CB8AC3E}">
        <p14:creationId xmlns:p14="http://schemas.microsoft.com/office/powerpoint/2010/main" val="32428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grass, person, outdoor, people&#10;&#10;AI-generated content may be incorrect.">
            <a:extLst>
              <a:ext uri="{FF2B5EF4-FFF2-40B4-BE49-F238E27FC236}">
                <a16:creationId xmlns:a16="http://schemas.microsoft.com/office/drawing/2014/main" id="{DAC5CE3D-5662-F820-97F1-EE111D452D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Picture Placeholder 3" descr="A child holding a lizard&#10;&#10;AI-generated content may be incorrect.">
            <a:extLst>
              <a:ext uri="{FF2B5EF4-FFF2-40B4-BE49-F238E27FC236}">
                <a16:creationId xmlns:a16="http://schemas.microsoft.com/office/drawing/2014/main" id="{0408063B-25FD-01CC-59D3-EACFA7BD5A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80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Placeholder 5" descr="A picture containing grass, tree, outdoor, person&#10;&#10;AI-generated content may be incorrect.">
            <a:extLst>
              <a:ext uri="{FF2B5EF4-FFF2-40B4-BE49-F238E27FC236}">
                <a16:creationId xmlns:a16="http://schemas.microsoft.com/office/drawing/2014/main" id="{19137986-BE8E-BD83-A07D-0E85D45B63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32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Picture Placeholder 3" descr="A picture containing person, outdoor, person, plant&#10;&#10;AI-generated content may be incorrect.">
            <a:extLst>
              <a:ext uri="{FF2B5EF4-FFF2-40B4-BE49-F238E27FC236}">
                <a16:creationId xmlns:a16="http://schemas.microsoft.com/office/drawing/2014/main" id="{C8E41B00-B1AF-26C0-6D54-90017D3CF3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7C4E6B51-E0C6-D04C-C284-E4FDD5694DAE}"/>
              </a:ext>
            </a:extLst>
          </p:cNvPr>
          <p:cNvSpPr/>
          <p:nvPr/>
        </p:nvSpPr>
        <p:spPr>
          <a:xfrm>
            <a:off x="4875128" y="332188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 love trees!</a:t>
            </a:r>
          </a:p>
        </p:txBody>
      </p:sp>
    </p:spTree>
    <p:extLst>
      <p:ext uri="{BB962C8B-B14F-4D97-AF65-F5344CB8AC3E}">
        <p14:creationId xmlns:p14="http://schemas.microsoft.com/office/powerpoint/2010/main" val="9714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38B74EA5-F934-D628-B24C-8B16263EDD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Picture Placeholder 3" descr="A teddy bear sits on a bed&#10;&#10;AI-generated content may be incorrect.">
            <a:extLst>
              <a:ext uri="{FF2B5EF4-FFF2-40B4-BE49-F238E27FC236}">
                <a16:creationId xmlns:a16="http://schemas.microsoft.com/office/drawing/2014/main" id="{2739DAEB-DFE3-A6DE-6E88-13DFC74F52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88265E32-30C0-75BD-2C5F-F4B021C9042C}"/>
              </a:ext>
            </a:extLst>
          </p:cNvPr>
          <p:cNvSpPr/>
          <p:nvPr/>
        </p:nvSpPr>
        <p:spPr>
          <a:xfrm>
            <a:off x="4657385" y="202649"/>
            <a:ext cx="2090057" cy="1356528"/>
          </a:xfrm>
          <a:prstGeom prst="wedgeEllipseCallout">
            <a:avLst>
              <a:gd name="adj1" fmla="val 40056"/>
              <a:gd name="adj2" fmla="val -6029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little piece of home</a:t>
            </a:r>
          </a:p>
        </p:txBody>
      </p:sp>
    </p:spTree>
    <p:extLst>
      <p:ext uri="{BB962C8B-B14F-4D97-AF65-F5344CB8AC3E}">
        <p14:creationId xmlns:p14="http://schemas.microsoft.com/office/powerpoint/2010/main" val="38891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camera to the face&#10;&#10;AI-generated content may be incorrect.">
            <a:extLst>
              <a:ext uri="{FF2B5EF4-FFF2-40B4-BE49-F238E27FC236}">
                <a16:creationId xmlns:a16="http://schemas.microsoft.com/office/drawing/2014/main" id="{2E780862-4A6E-A99C-E71F-BC6F8C7BDA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 descr="A picture containing person, wall, indoor, dryer&#10;&#10;AI-generated content may be incorrect.">
            <a:extLst>
              <a:ext uri="{FF2B5EF4-FFF2-40B4-BE49-F238E27FC236}">
                <a16:creationId xmlns:a16="http://schemas.microsoft.com/office/drawing/2014/main" id="{EAB83B9F-BC8F-1A72-2951-604BC86E9A8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tree, outdoor, person, ground&#10;&#10;AI-generated content may be incorrect.">
            <a:extLst>
              <a:ext uri="{FF2B5EF4-FFF2-40B4-BE49-F238E27FC236}">
                <a16:creationId xmlns:a16="http://schemas.microsoft.com/office/drawing/2014/main" id="{446806DB-8560-35A5-C982-67B86C8099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6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around a fire&#10;&#10;AI-generated content may be incorrect.">
            <a:extLst>
              <a:ext uri="{FF2B5EF4-FFF2-40B4-BE49-F238E27FC236}">
                <a16:creationId xmlns:a16="http://schemas.microsoft.com/office/drawing/2014/main" id="{D9E04B0F-1B4A-FFB1-D192-DC03DD4D0B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3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rowd of people at a concert&#10;&#10;AI-generated content may be incorrect.">
            <a:extLst>
              <a:ext uri="{FF2B5EF4-FFF2-40B4-BE49-F238E27FC236}">
                <a16:creationId xmlns:a16="http://schemas.microsoft.com/office/drawing/2014/main" id="{286D28F8-2014-79D2-4CE5-6ABF547FCD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A33A3D-1BE4-F67B-202C-1838B287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82C3D-D801-58CB-9B8A-21EC6DAB8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87275-58D9-3381-D805-F62F76D9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D66382FA-64F3-E086-4615-0288DAD73B8B}"/>
              </a:ext>
            </a:extLst>
          </p:cNvPr>
          <p:cNvSpPr/>
          <p:nvPr/>
        </p:nvSpPr>
        <p:spPr>
          <a:xfrm>
            <a:off x="6621195" y="242836"/>
            <a:ext cx="2090057" cy="1356528"/>
          </a:xfrm>
          <a:prstGeom prst="wedgeEllipseCallout">
            <a:avLst>
              <a:gd name="adj1" fmla="val -80552"/>
              <a:gd name="adj2" fmla="val 11229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Smokey the Bear</a:t>
            </a:r>
          </a:p>
        </p:txBody>
      </p:sp>
    </p:spTree>
    <p:extLst>
      <p:ext uri="{BB962C8B-B14F-4D97-AF65-F5344CB8AC3E}">
        <p14:creationId xmlns:p14="http://schemas.microsoft.com/office/powerpoint/2010/main" val="10171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" name="Picture Placeholder 3" descr="A picture containing outdoor, tree, grass, person&#10;&#10;AI-generated content may be incorrect.">
            <a:extLst>
              <a:ext uri="{FF2B5EF4-FFF2-40B4-BE49-F238E27FC236}">
                <a16:creationId xmlns:a16="http://schemas.microsoft.com/office/drawing/2014/main" id="{BF939378-D23A-406E-2AC6-BE41FD893F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AA38EF98-8736-FE37-4463-B0A25896D1DB}"/>
              </a:ext>
            </a:extLst>
          </p:cNvPr>
          <p:cNvSpPr/>
          <p:nvPr/>
        </p:nvSpPr>
        <p:spPr>
          <a:xfrm>
            <a:off x="582834" y="202648"/>
            <a:ext cx="2090057" cy="1356528"/>
          </a:xfrm>
          <a:prstGeom prst="wedgeEllipseCallout">
            <a:avLst>
              <a:gd name="adj1" fmla="val 29119"/>
              <a:gd name="adj2" fmla="val 9673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I’m Loblolly. Are you?</a:t>
            </a:r>
          </a:p>
        </p:txBody>
      </p:sp>
    </p:spTree>
    <p:extLst>
      <p:ext uri="{BB962C8B-B14F-4D97-AF65-F5344CB8AC3E}">
        <p14:creationId xmlns:p14="http://schemas.microsoft.com/office/powerpoint/2010/main" val="12650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holding a stuffed animal&#10;&#10;AI-generated content may be incorrect.">
            <a:extLst>
              <a:ext uri="{FF2B5EF4-FFF2-40B4-BE49-F238E27FC236}">
                <a16:creationId xmlns:a16="http://schemas.microsoft.com/office/drawing/2014/main" id="{1CDB022A-E874-CA40-F745-163BE39E47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78DCEEEF-482D-61AC-FE71-0A52E10D908A}"/>
              </a:ext>
            </a:extLst>
          </p:cNvPr>
          <p:cNvSpPr/>
          <p:nvPr/>
        </p:nvSpPr>
        <p:spPr>
          <a:xfrm>
            <a:off x="5145889" y="443985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My buddy</a:t>
            </a:r>
          </a:p>
        </p:txBody>
      </p:sp>
    </p:spTree>
    <p:extLst>
      <p:ext uri="{BB962C8B-B14F-4D97-AF65-F5344CB8AC3E}">
        <p14:creationId xmlns:p14="http://schemas.microsoft.com/office/powerpoint/2010/main" val="28292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9" name="Picture Placeholder 8" descr="A group of people in the woods&#10;&#10;AI-generated content may be incorrect.">
            <a:extLst>
              <a:ext uri="{FF2B5EF4-FFF2-40B4-BE49-F238E27FC236}">
                <a16:creationId xmlns:a16="http://schemas.microsoft.com/office/drawing/2014/main" id="{F470649E-8158-BD50-5D36-358AA7BC94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99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Picture Placeholder 3" descr="A picture containing person, people&#10;&#10;AI-generated content may be incorrect.">
            <a:extLst>
              <a:ext uri="{FF2B5EF4-FFF2-40B4-BE49-F238E27FC236}">
                <a16:creationId xmlns:a16="http://schemas.microsoft.com/office/drawing/2014/main" id="{726F2452-9C78-A822-0E7F-8B3411DEE4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90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4" name="Picture Placeholder 3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72F20E0A-1D85-5189-1439-15FB61FD8B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46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" name="Picture Placeholder 3" descr="A person sitting on the ground reading a book&#10;&#10;AI-generated content may be incorrect.">
            <a:extLst>
              <a:ext uri="{FF2B5EF4-FFF2-40B4-BE49-F238E27FC236}">
                <a16:creationId xmlns:a16="http://schemas.microsoft.com/office/drawing/2014/main" id="{650B1A9A-54BE-5B3F-EDCD-18816F32BF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56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8" name="Picture Placeholder 7" descr="A group of people sitting on a boat&#10;&#10;AI-generated content may be incorrect.">
            <a:extLst>
              <a:ext uri="{FF2B5EF4-FFF2-40B4-BE49-F238E27FC236}">
                <a16:creationId xmlns:a16="http://schemas.microsoft.com/office/drawing/2014/main" id="{A7341C56-3D80-4E95-5547-2D725DCFE1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84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Picture Placeholder 3" descr="A group of people standing around a table with a cake on it&#10;&#10;AI-generated content may be incorrect.">
            <a:extLst>
              <a:ext uri="{FF2B5EF4-FFF2-40B4-BE49-F238E27FC236}">
                <a16:creationId xmlns:a16="http://schemas.microsoft.com/office/drawing/2014/main" id="{02273E1F-D8B3-EA84-F5B9-BA7422D565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E22BCC27-62DD-7C9F-42B1-4A467B2297C9}"/>
              </a:ext>
            </a:extLst>
          </p:cNvPr>
          <p:cNvSpPr/>
          <p:nvPr/>
        </p:nvSpPr>
        <p:spPr>
          <a:xfrm>
            <a:off x="102730" y="200118"/>
            <a:ext cx="2090057" cy="1356528"/>
          </a:xfrm>
          <a:prstGeom prst="wedgeEllipseCallout">
            <a:avLst>
              <a:gd name="adj1" fmla="val 29567"/>
              <a:gd name="adj2" fmla="val 6506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Someone call for slime?</a:t>
            </a:r>
          </a:p>
        </p:txBody>
      </p:sp>
    </p:spTree>
    <p:extLst>
      <p:ext uri="{BB962C8B-B14F-4D97-AF65-F5344CB8AC3E}">
        <p14:creationId xmlns:p14="http://schemas.microsoft.com/office/powerpoint/2010/main" val="30945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" name="Picture Placeholder 3" descr="A group of people running on a grass field&#10;&#10;AI-generated content may be incorrect.">
            <a:extLst>
              <a:ext uri="{FF2B5EF4-FFF2-40B4-BE49-F238E27FC236}">
                <a16:creationId xmlns:a16="http://schemas.microsoft.com/office/drawing/2014/main" id="{8DE2178E-F0EB-735F-C86A-18823D0DB7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29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4" name="Picture Placeholder 3" descr="A picture containing tree, grass, outdoor, person&#10;&#10;AI-generated content may be incorrect.">
            <a:extLst>
              <a:ext uri="{FF2B5EF4-FFF2-40B4-BE49-F238E27FC236}">
                <a16:creationId xmlns:a16="http://schemas.microsoft.com/office/drawing/2014/main" id="{995B28D4-338F-BD1C-5960-A8A0F4DE09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69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886E9A4-3263-FCCA-F0EF-9AA297AB6F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3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person, indoor, crowd&#10;&#10;AI-generated content may be incorrect.">
            <a:extLst>
              <a:ext uri="{FF2B5EF4-FFF2-40B4-BE49-F238E27FC236}">
                <a16:creationId xmlns:a16="http://schemas.microsoft.com/office/drawing/2014/main" id="{F1CF5D28-1C5E-741E-EC0F-F73644AD2E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 descr="A person holding a camera&#10;&#10;AI-generated content may be incorrect.">
            <a:extLst>
              <a:ext uri="{FF2B5EF4-FFF2-40B4-BE49-F238E27FC236}">
                <a16:creationId xmlns:a16="http://schemas.microsoft.com/office/drawing/2014/main" id="{15B9B2C0-0A09-EA70-AA06-5E7A06FBB1E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0556AB9A-7F7F-0D1D-F9D2-B2719ECE9CEE}"/>
              </a:ext>
            </a:extLst>
          </p:cNvPr>
          <p:cNvSpPr/>
          <p:nvPr/>
        </p:nvSpPr>
        <p:spPr>
          <a:xfrm>
            <a:off x="3612356" y="140993"/>
            <a:ext cx="2090057" cy="1356528"/>
          </a:xfrm>
          <a:prstGeom prst="wedgeEllipseCallout">
            <a:avLst>
              <a:gd name="adj1" fmla="val 84786"/>
              <a:gd name="adj2" fmla="val 4673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Yes, I see you!</a:t>
            </a:r>
          </a:p>
        </p:txBody>
      </p:sp>
    </p:spTree>
    <p:extLst>
      <p:ext uri="{BB962C8B-B14F-4D97-AF65-F5344CB8AC3E}">
        <p14:creationId xmlns:p14="http://schemas.microsoft.com/office/powerpoint/2010/main" val="8178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table, indoor, people&#10;&#10;AI-generated content may be incorrect.">
            <a:extLst>
              <a:ext uri="{FF2B5EF4-FFF2-40B4-BE49-F238E27FC236}">
                <a16:creationId xmlns:a16="http://schemas.microsoft.com/office/drawing/2014/main" id="{8E54ED01-2D3B-C11B-9DCA-DA925890A2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1BCA0-F5CD-50A4-EB7C-3729882A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F5082-1643-B7B6-E9DE-615594F8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0C0E8-308F-C20B-736C-695293FC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playing drums&#10;&#10;AI-generated content may be incorrect.">
            <a:extLst>
              <a:ext uri="{FF2B5EF4-FFF2-40B4-BE49-F238E27FC236}">
                <a16:creationId xmlns:a16="http://schemas.microsoft.com/office/drawing/2014/main" id="{D8CEFC6D-2F53-95EB-CFF3-A0339678B2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Picture Placeholder 3" descr="A group of people playing a board game&#10;&#10;AI-generated content may be incorrect.">
            <a:extLst>
              <a:ext uri="{FF2B5EF4-FFF2-40B4-BE49-F238E27FC236}">
                <a16:creationId xmlns:a16="http://schemas.microsoft.com/office/drawing/2014/main" id="{898BCCC1-331D-6F69-FF49-57163D8F21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B7CB3AB-22DD-3E9C-AA25-0DDD037AF18F}"/>
              </a:ext>
            </a:extLst>
          </p:cNvPr>
          <p:cNvSpPr/>
          <p:nvPr/>
        </p:nvSpPr>
        <p:spPr>
          <a:xfrm>
            <a:off x="6951213" y="3078781"/>
            <a:ext cx="2090057" cy="1356528"/>
          </a:xfrm>
          <a:prstGeom prst="wedgeEllipseCallout">
            <a:avLst>
              <a:gd name="adj1" fmla="val -2900"/>
              <a:gd name="adj2" fmla="val -13981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Whatcha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gonna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26008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4" name="Picture Placeholder 3" descr="A picture containing person, outdoor, meal&#10;&#10;AI-generated content may be incorrect.">
            <a:extLst>
              <a:ext uri="{FF2B5EF4-FFF2-40B4-BE49-F238E27FC236}">
                <a16:creationId xmlns:a16="http://schemas.microsoft.com/office/drawing/2014/main" id="{2F169EB9-277F-228B-8228-A88799BE9F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38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ree, car, outdoor, transport&#10;&#10;AI-generated content may be incorrect.">
            <a:extLst>
              <a:ext uri="{FF2B5EF4-FFF2-40B4-BE49-F238E27FC236}">
                <a16:creationId xmlns:a16="http://schemas.microsoft.com/office/drawing/2014/main" id="{50081FBC-F086-268D-BADF-5ECD58EE38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2CF11EE5-E602-5810-8065-B912CC49C1EB}"/>
              </a:ext>
            </a:extLst>
          </p:cNvPr>
          <p:cNvSpPr/>
          <p:nvPr/>
        </p:nvSpPr>
        <p:spPr>
          <a:xfrm>
            <a:off x="5411574" y="246489"/>
            <a:ext cx="2090057" cy="1356528"/>
          </a:xfrm>
          <a:prstGeom prst="wedgeEllipseCallout">
            <a:avLst>
              <a:gd name="adj1" fmla="val 58451"/>
              <a:gd name="adj2" fmla="val -6091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Makin’ the mom van look cool</a:t>
            </a:r>
          </a:p>
        </p:txBody>
      </p:sp>
    </p:spTree>
    <p:extLst>
      <p:ext uri="{BB962C8B-B14F-4D97-AF65-F5344CB8AC3E}">
        <p14:creationId xmlns:p14="http://schemas.microsoft.com/office/powerpoint/2010/main" val="29706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4" name="Picture Placeholder 3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59365FC2-4A5F-EBEF-C380-2B0E70D9EA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00771EAD-AA56-EF87-FE9E-5B2F562EC3EB}"/>
              </a:ext>
            </a:extLst>
          </p:cNvPr>
          <p:cNvSpPr/>
          <p:nvPr/>
        </p:nvSpPr>
        <p:spPr>
          <a:xfrm>
            <a:off x="4668281" y="0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You want us evacuate all these houses?</a:t>
            </a:r>
          </a:p>
        </p:txBody>
      </p:sp>
    </p:spTree>
    <p:extLst>
      <p:ext uri="{BB962C8B-B14F-4D97-AF65-F5344CB8AC3E}">
        <p14:creationId xmlns:p14="http://schemas.microsoft.com/office/powerpoint/2010/main" val="3042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4" name="Picture Placeholder 3" descr="A picture containing person, outdoor&#10;&#10;AI-generated content may be incorrect.">
            <a:extLst>
              <a:ext uri="{FF2B5EF4-FFF2-40B4-BE49-F238E27FC236}">
                <a16:creationId xmlns:a16="http://schemas.microsoft.com/office/drawing/2014/main" id="{0021D41F-4EE2-22EA-A419-439A5630EB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547A5E39-E08D-C77F-6C75-C1D297514B56}"/>
              </a:ext>
            </a:extLst>
          </p:cNvPr>
          <p:cNvSpPr/>
          <p:nvPr/>
        </p:nvSpPr>
        <p:spPr>
          <a:xfrm>
            <a:off x="4090160" y="162733"/>
            <a:ext cx="2090057" cy="1356528"/>
          </a:xfrm>
          <a:prstGeom prst="wedgeEllipseCallout">
            <a:avLst>
              <a:gd name="adj1" fmla="val 65247"/>
              <a:gd name="adj2" fmla="val 3691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Isn’t he cute?</a:t>
            </a:r>
          </a:p>
        </p:txBody>
      </p:sp>
    </p:spTree>
    <p:extLst>
      <p:ext uri="{BB962C8B-B14F-4D97-AF65-F5344CB8AC3E}">
        <p14:creationId xmlns:p14="http://schemas.microsoft.com/office/powerpoint/2010/main" val="689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4" name="Picture Placeholder 3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5AF9D64E-DCDF-2897-D281-D5DAEFE27B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1A99CB5D-5F31-9EDF-E4B9-30F247261CBE}"/>
              </a:ext>
            </a:extLst>
          </p:cNvPr>
          <p:cNvSpPr/>
          <p:nvPr/>
        </p:nvSpPr>
        <p:spPr>
          <a:xfrm>
            <a:off x="6731759" y="160783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 love snakes</a:t>
            </a:r>
          </a:p>
        </p:txBody>
      </p:sp>
    </p:spTree>
    <p:extLst>
      <p:ext uri="{BB962C8B-B14F-4D97-AF65-F5344CB8AC3E}">
        <p14:creationId xmlns:p14="http://schemas.microsoft.com/office/powerpoint/2010/main" val="83807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" name="Picture Placeholder 3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E90CDC8D-2D1D-1220-FB0B-F9739AB7EA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45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4" name="Picture Placeholder 3" descr="A person holding a bucket&#10;&#10;AI-generated content may be incorrect.">
            <a:extLst>
              <a:ext uri="{FF2B5EF4-FFF2-40B4-BE49-F238E27FC236}">
                <a16:creationId xmlns:a16="http://schemas.microsoft.com/office/drawing/2014/main" id="{1A7DC900-B256-8F56-1223-459D211A21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321269E7-526A-A544-9321-CA06756F72FD}"/>
              </a:ext>
            </a:extLst>
          </p:cNvPr>
          <p:cNvSpPr/>
          <p:nvPr/>
        </p:nvSpPr>
        <p:spPr>
          <a:xfrm>
            <a:off x="3526971" y="89761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He’s just a baby</a:t>
            </a:r>
          </a:p>
        </p:txBody>
      </p:sp>
    </p:spTree>
    <p:extLst>
      <p:ext uri="{BB962C8B-B14F-4D97-AF65-F5344CB8AC3E}">
        <p14:creationId xmlns:p14="http://schemas.microsoft.com/office/powerpoint/2010/main" val="24970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outdoor, person, grass, tree&#10;&#10;AI-generated content may be incorrect.">
            <a:extLst>
              <a:ext uri="{FF2B5EF4-FFF2-40B4-BE49-F238E27FC236}">
                <a16:creationId xmlns:a16="http://schemas.microsoft.com/office/drawing/2014/main" id="{C6B1A3D2-EC2C-ABA7-27D9-A017BA4F4B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grass, outdoor, young&#10;&#10;AI-generated content may be incorrect.">
            <a:extLst>
              <a:ext uri="{FF2B5EF4-FFF2-40B4-BE49-F238E27FC236}">
                <a16:creationId xmlns:a16="http://schemas.microsoft.com/office/drawing/2014/main" id="{FA0464A8-4298-E6D4-1A3C-BBF1C46D82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A79EC3CB-BF20-C65C-9ADE-00A528A42BE1}"/>
              </a:ext>
            </a:extLst>
          </p:cNvPr>
          <p:cNvSpPr/>
          <p:nvPr/>
        </p:nvSpPr>
        <p:spPr>
          <a:xfrm>
            <a:off x="4166905" y="151789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Say hello to my little friend</a:t>
            </a:r>
          </a:p>
        </p:txBody>
      </p:sp>
    </p:spTree>
    <p:extLst>
      <p:ext uri="{BB962C8B-B14F-4D97-AF65-F5344CB8AC3E}">
        <p14:creationId xmlns:p14="http://schemas.microsoft.com/office/powerpoint/2010/main" val="167988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ouple of men posing for the camera&#10;&#10;AI-generated content may be incorrect.">
            <a:extLst>
              <a:ext uri="{FF2B5EF4-FFF2-40B4-BE49-F238E27FC236}">
                <a16:creationId xmlns:a16="http://schemas.microsoft.com/office/drawing/2014/main" id="{44A00CE7-1913-E0B4-420F-7C51077559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5" name="Picture Placeholder 4" descr="Two men sitting on a large rock&#10;&#10;AI-generated content may be incorrect.">
            <a:extLst>
              <a:ext uri="{FF2B5EF4-FFF2-40B4-BE49-F238E27FC236}">
                <a16:creationId xmlns:a16="http://schemas.microsoft.com/office/drawing/2014/main" id="{F69527DC-5259-EBF6-23E5-E684195BC73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outdoor, tree, ground&#10;&#10;AI-generated content may be incorrect.">
            <a:extLst>
              <a:ext uri="{FF2B5EF4-FFF2-40B4-BE49-F238E27FC236}">
                <a16:creationId xmlns:a16="http://schemas.microsoft.com/office/drawing/2014/main" id="{9C1563B2-4BAA-0FAB-9696-344E01DBFC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13806C56-B575-46AD-A642-76407ADA86FF}"/>
              </a:ext>
            </a:extLst>
          </p:cNvPr>
          <p:cNvSpPr/>
          <p:nvPr/>
        </p:nvSpPr>
        <p:spPr>
          <a:xfrm>
            <a:off x="4010262" y="1208347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have I got myself into?</a:t>
            </a:r>
          </a:p>
        </p:txBody>
      </p:sp>
    </p:spTree>
    <p:extLst>
      <p:ext uri="{BB962C8B-B14F-4D97-AF65-F5344CB8AC3E}">
        <p14:creationId xmlns:p14="http://schemas.microsoft.com/office/powerpoint/2010/main" val="12424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holding a fish&#10;&#10;AI-generated content may be incorrect.">
            <a:extLst>
              <a:ext uri="{FF2B5EF4-FFF2-40B4-BE49-F238E27FC236}">
                <a16:creationId xmlns:a16="http://schemas.microsoft.com/office/drawing/2014/main" id="{A6B749B7-F312-B454-A5CE-0E5EE0A86B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87A2043-67DC-F329-773D-4D3EA7DE9E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B65E8FBF-D902-2B6D-C53F-81C59C565777}"/>
              </a:ext>
            </a:extLst>
          </p:cNvPr>
          <p:cNvSpPr/>
          <p:nvPr/>
        </p:nvSpPr>
        <p:spPr>
          <a:xfrm>
            <a:off x="5713448" y="1081815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Did y’all take showers?</a:t>
            </a:r>
          </a:p>
        </p:txBody>
      </p:sp>
    </p:spTree>
    <p:extLst>
      <p:ext uri="{BB962C8B-B14F-4D97-AF65-F5344CB8AC3E}">
        <p14:creationId xmlns:p14="http://schemas.microsoft.com/office/powerpoint/2010/main" val="23418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3330B-E905-6B81-5E39-4F1AC8EC5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water, outdoor, sky, yellow&#10;&#10;AI-generated content may be incorrect.">
            <a:extLst>
              <a:ext uri="{FF2B5EF4-FFF2-40B4-BE49-F238E27FC236}">
                <a16:creationId xmlns:a16="http://schemas.microsoft.com/office/drawing/2014/main" id="{285E5144-99C5-35DD-027B-E0354294BE1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FA80A-4DA1-7420-3A36-AC30D6ABBC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6F0FC-93FD-2B8F-CDA8-E1548A1CAF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17F492-59C6-B64F-82E6-CCE07A2F3F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4" name="Picture Placeholder 3" descr="A person sitting on the ground next to a tree&#10;&#10;AI-generated content may be incorrect.">
            <a:extLst>
              <a:ext uri="{FF2B5EF4-FFF2-40B4-BE49-F238E27FC236}">
                <a16:creationId xmlns:a16="http://schemas.microsoft.com/office/drawing/2014/main" id="{DB6FA5B9-8E6E-DF9A-EB53-AE962C8AC2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79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4" name="Picture Placeholder 3" descr="A group of people gather around a table with food on it&#10;&#10;AI-generated content may be incorrect.">
            <a:extLst>
              <a:ext uri="{FF2B5EF4-FFF2-40B4-BE49-F238E27FC236}">
                <a16:creationId xmlns:a16="http://schemas.microsoft.com/office/drawing/2014/main" id="{F5874CF9-3592-A837-352E-D4A490542D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6855FBB8-7D66-7AA0-8376-C9F98CE1FD5F}"/>
              </a:ext>
            </a:extLst>
          </p:cNvPr>
          <p:cNvSpPr/>
          <p:nvPr/>
        </p:nvSpPr>
        <p:spPr>
          <a:xfrm>
            <a:off x="6939892" y="162733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Who broke the dozer?</a:t>
            </a:r>
          </a:p>
        </p:txBody>
      </p:sp>
    </p:spTree>
    <p:extLst>
      <p:ext uri="{BB962C8B-B14F-4D97-AF65-F5344CB8AC3E}">
        <p14:creationId xmlns:p14="http://schemas.microsoft.com/office/powerpoint/2010/main" val="327149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168B9A17-52A2-7491-A847-078FFE05A7AF}"/>
              </a:ext>
            </a:extLst>
          </p:cNvPr>
          <p:cNvSpPr/>
          <p:nvPr/>
        </p:nvSpPr>
        <p:spPr>
          <a:xfrm>
            <a:off x="4759327" y="853697"/>
            <a:ext cx="2090057" cy="1356528"/>
          </a:xfrm>
          <a:prstGeom prst="wedgeEllipseCallout">
            <a:avLst>
              <a:gd name="adj1" fmla="val 63920"/>
              <a:gd name="adj2" fmla="val 8371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Watch for raptors…</a:t>
            </a:r>
          </a:p>
        </p:txBody>
      </p:sp>
      <p:pic>
        <p:nvPicPr>
          <p:cNvPr id="3" name="Picture Placeholder 2" descr="A group of people standing in the woods&#10;&#10;AI-generated content may be incorrect.">
            <a:extLst>
              <a:ext uri="{FF2B5EF4-FFF2-40B4-BE49-F238E27FC236}">
                <a16:creationId xmlns:a16="http://schemas.microsoft.com/office/drawing/2014/main" id="{31B5C5F9-4427-EF36-A742-F6FC4CF9F9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4B55AFA4-6544-9A6C-D6FF-72D3FF7132DD}"/>
              </a:ext>
            </a:extLst>
          </p:cNvPr>
          <p:cNvSpPr/>
          <p:nvPr/>
        </p:nvSpPr>
        <p:spPr>
          <a:xfrm>
            <a:off x="6256538" y="381057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 too much like school</a:t>
            </a:r>
          </a:p>
        </p:txBody>
      </p:sp>
    </p:spTree>
    <p:extLst>
      <p:ext uri="{BB962C8B-B14F-4D97-AF65-F5344CB8AC3E}">
        <p14:creationId xmlns:p14="http://schemas.microsoft.com/office/powerpoint/2010/main" val="15844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4" name="Picture Placeholder 3" descr="A picture containing outdoor, frog, plant&#10;&#10;AI-generated content may be incorrect.">
            <a:extLst>
              <a:ext uri="{FF2B5EF4-FFF2-40B4-BE49-F238E27FC236}">
                <a16:creationId xmlns:a16="http://schemas.microsoft.com/office/drawing/2014/main" id="{30C56906-6E54-6E94-2E5A-7D83512007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A20829B8-16F1-4E8B-5410-29812714AA06}"/>
              </a:ext>
            </a:extLst>
          </p:cNvPr>
          <p:cNvSpPr/>
          <p:nvPr/>
        </p:nvSpPr>
        <p:spPr>
          <a:xfrm>
            <a:off x="3455950" y="2937167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Ahh, dinner</a:t>
            </a:r>
          </a:p>
        </p:txBody>
      </p:sp>
    </p:spTree>
    <p:extLst>
      <p:ext uri="{BB962C8B-B14F-4D97-AF65-F5344CB8AC3E}">
        <p14:creationId xmlns:p14="http://schemas.microsoft.com/office/powerpoint/2010/main" val="168969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4" name="Picture Placeholder 3" descr="A group of people sitting outside&#10;&#10;AI-generated content may be incorrect.">
            <a:extLst>
              <a:ext uri="{FF2B5EF4-FFF2-40B4-BE49-F238E27FC236}">
                <a16:creationId xmlns:a16="http://schemas.microsoft.com/office/drawing/2014/main" id="{4D443840-F4AD-D37E-9244-C63F72130F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7046F3BC-3CC2-0E68-7CE2-F6A9AAC3A269}"/>
              </a:ext>
            </a:extLst>
          </p:cNvPr>
          <p:cNvSpPr/>
          <p:nvPr/>
        </p:nvSpPr>
        <p:spPr>
          <a:xfrm>
            <a:off x="6794165" y="162733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camp hair salon</a:t>
            </a:r>
          </a:p>
        </p:txBody>
      </p:sp>
    </p:spTree>
    <p:extLst>
      <p:ext uri="{BB962C8B-B14F-4D97-AF65-F5344CB8AC3E}">
        <p14:creationId xmlns:p14="http://schemas.microsoft.com/office/powerpoint/2010/main" val="12823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sitting at a table eating food&#10;&#10;AI-generated content may be incorrect.">
            <a:extLst>
              <a:ext uri="{FF2B5EF4-FFF2-40B4-BE49-F238E27FC236}">
                <a16:creationId xmlns:a16="http://schemas.microsoft.com/office/drawing/2014/main" id="{17A09F45-C0B1-D270-6DD6-F6005C413F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5" name="Picture Placeholder 4" descr="A picture containing person, preparing&#10;&#10;AI-generated content may be incorrect.">
            <a:extLst>
              <a:ext uri="{FF2B5EF4-FFF2-40B4-BE49-F238E27FC236}">
                <a16:creationId xmlns:a16="http://schemas.microsoft.com/office/drawing/2014/main" id="{926C331E-3165-8AB2-AC05-1172081CF80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9" name="Picture Placeholder 8" descr="A group of people playing a game&#10;&#10;AI-generated content may be incorrect.">
            <a:extLst>
              <a:ext uri="{FF2B5EF4-FFF2-40B4-BE49-F238E27FC236}">
                <a16:creationId xmlns:a16="http://schemas.microsoft.com/office/drawing/2014/main" id="{B7DFCE11-4DE9-CA5E-8A88-E1CF08C2B1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1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holding a snake&#10;&#10;AI-generated content may be incorrect.">
            <a:extLst>
              <a:ext uri="{FF2B5EF4-FFF2-40B4-BE49-F238E27FC236}">
                <a16:creationId xmlns:a16="http://schemas.microsoft.com/office/drawing/2014/main" id="{280FA05A-9871-69A4-5ACF-C961CBEED4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3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indoor, kitchen, preparing&#10;&#10;AI-generated content may be incorrect.">
            <a:extLst>
              <a:ext uri="{FF2B5EF4-FFF2-40B4-BE49-F238E27FC236}">
                <a16:creationId xmlns:a16="http://schemas.microsoft.com/office/drawing/2014/main" id="{5830C126-71E6-46FC-F48D-A8EF00B121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B5C153CD-05AF-97CB-C6B0-BBB3B4A42374}"/>
              </a:ext>
            </a:extLst>
          </p:cNvPr>
          <p:cNvSpPr/>
          <p:nvPr/>
        </p:nvSpPr>
        <p:spPr>
          <a:xfrm>
            <a:off x="3885974" y="107517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arsonist strikes again!</a:t>
            </a:r>
          </a:p>
        </p:txBody>
      </p:sp>
    </p:spTree>
    <p:extLst>
      <p:ext uri="{BB962C8B-B14F-4D97-AF65-F5344CB8AC3E}">
        <p14:creationId xmlns:p14="http://schemas.microsoft.com/office/powerpoint/2010/main" val="5933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4" name="Picture Placeholder 3" descr="A group of people standing in a forest&#10;&#10;AI-generated content may be incorrect.">
            <a:extLst>
              <a:ext uri="{FF2B5EF4-FFF2-40B4-BE49-F238E27FC236}">
                <a16:creationId xmlns:a16="http://schemas.microsoft.com/office/drawing/2014/main" id="{44909123-05FD-F30C-FEFF-896067D341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44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4" name="Picture Placeholder 3" descr="A group of people on a boat&#10;&#10;AI-generated content may be incorrect.">
            <a:extLst>
              <a:ext uri="{FF2B5EF4-FFF2-40B4-BE49-F238E27FC236}">
                <a16:creationId xmlns:a16="http://schemas.microsoft.com/office/drawing/2014/main" id="{6E43206A-7182-B193-649B-A068C46262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34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4" name="Picture Placeholder 3" descr="A group of people in a car&#10;&#10;AI-generated content may be incorrect.">
            <a:extLst>
              <a:ext uri="{FF2B5EF4-FFF2-40B4-BE49-F238E27FC236}">
                <a16:creationId xmlns:a16="http://schemas.microsoft.com/office/drawing/2014/main" id="{637187E5-8B56-4119-026F-8CB8EBB272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EF8DDF8B-7B5C-5107-8869-3ECCFD481059}"/>
              </a:ext>
            </a:extLst>
          </p:cNvPr>
          <p:cNvSpPr/>
          <p:nvPr/>
        </p:nvSpPr>
        <p:spPr>
          <a:xfrm>
            <a:off x="6167535" y="162733"/>
            <a:ext cx="2090057" cy="1356528"/>
          </a:xfrm>
          <a:prstGeom prst="wedgeEllipseCallout">
            <a:avLst>
              <a:gd name="adj1" fmla="val 76291"/>
              <a:gd name="adj2" fmla="val -5273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party van</a:t>
            </a:r>
          </a:p>
        </p:txBody>
      </p:sp>
    </p:spTree>
    <p:extLst>
      <p:ext uri="{BB962C8B-B14F-4D97-AF65-F5344CB8AC3E}">
        <p14:creationId xmlns:p14="http://schemas.microsoft.com/office/powerpoint/2010/main" val="349796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4" name="Picture Placeholder 3" descr="A picture containing person, indoor, young&#10;&#10;AI-generated content may be incorrect.">
            <a:extLst>
              <a:ext uri="{FF2B5EF4-FFF2-40B4-BE49-F238E27FC236}">
                <a16:creationId xmlns:a16="http://schemas.microsoft.com/office/drawing/2014/main" id="{622C86E8-DEC5-7C0C-2109-614E58D4E4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94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3006F25-1CE9-0537-E578-1EDE083EF9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6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ree, outdoor, ground, yellow&#10;&#10;AI-generated content may be incorrect.">
            <a:extLst>
              <a:ext uri="{FF2B5EF4-FFF2-40B4-BE49-F238E27FC236}">
                <a16:creationId xmlns:a16="http://schemas.microsoft.com/office/drawing/2014/main" id="{14F8C9A7-B78E-CE32-BD85-738D0991C0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ground, person, outdoor, porch&#10;&#10;AI-generated content may be incorrect.">
            <a:extLst>
              <a:ext uri="{FF2B5EF4-FFF2-40B4-BE49-F238E27FC236}">
                <a16:creationId xmlns:a16="http://schemas.microsoft.com/office/drawing/2014/main" id="{B8C1099D-E388-B298-19FD-33A8603FF6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A34BBFC6-C177-58AC-F352-D4A0167C8CD8}"/>
              </a:ext>
            </a:extLst>
          </p:cNvPr>
          <p:cNvSpPr/>
          <p:nvPr/>
        </p:nvSpPr>
        <p:spPr>
          <a:xfrm>
            <a:off x="3526971" y="453746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JD to the rescue</a:t>
            </a:r>
          </a:p>
        </p:txBody>
      </p:sp>
    </p:spTree>
    <p:extLst>
      <p:ext uri="{BB962C8B-B14F-4D97-AF65-F5344CB8AC3E}">
        <p14:creationId xmlns:p14="http://schemas.microsoft.com/office/powerpoint/2010/main" val="37952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DB142-1E24-55A7-326E-EED8C46BD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B0145A-2C94-DC45-F9C9-49D18D71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59704-36B6-3218-6F3F-29D56E6D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8AD697-E37C-74D2-D9B6-0F491F6D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Placeholder 3" descr="A group of people sitting at a table eating food&#10;&#10;AI-generated content may be incorrect.">
            <a:extLst>
              <a:ext uri="{FF2B5EF4-FFF2-40B4-BE49-F238E27FC236}">
                <a16:creationId xmlns:a16="http://schemas.microsoft.com/office/drawing/2014/main" id="{35481B87-9D15-7B94-7AC3-92053C9CC9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44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11" name="Picture Placeholder 10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95F8FDC7-FCFD-6F2A-94B7-AD96F1A395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04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ree, sky, person, outdoor&#10;&#10;AI-generated content may be incorrect.">
            <a:extLst>
              <a:ext uri="{FF2B5EF4-FFF2-40B4-BE49-F238E27FC236}">
                <a16:creationId xmlns:a16="http://schemas.microsoft.com/office/drawing/2014/main" id="{4ACA6039-33ED-7070-39A6-D41AB70863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BD4C-BC72-477B-CD3E-409B5CBD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B34C2-F71A-EC6D-EF89-AD6E73CF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62FB3-E96E-63B3-ED20-035DBAD6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3347E31-35CB-32F0-6738-FFA255B638B1}"/>
              </a:ext>
            </a:extLst>
          </p:cNvPr>
          <p:cNvSpPr/>
          <p:nvPr/>
        </p:nvSpPr>
        <p:spPr>
          <a:xfrm>
            <a:off x="4264027" y="560788"/>
            <a:ext cx="2090057" cy="1356528"/>
          </a:xfrm>
          <a:prstGeom prst="wedgeEllipseCallout">
            <a:avLst>
              <a:gd name="adj1" fmla="val 39709"/>
              <a:gd name="adj2" fmla="val -8709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 a straight line?</a:t>
            </a:r>
          </a:p>
        </p:txBody>
      </p:sp>
    </p:spTree>
    <p:extLst>
      <p:ext uri="{BB962C8B-B14F-4D97-AF65-F5344CB8AC3E}">
        <p14:creationId xmlns:p14="http://schemas.microsoft.com/office/powerpoint/2010/main" val="833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indoor, group, people&#10;&#10;AI-generated content may be incorrect.">
            <a:extLst>
              <a:ext uri="{FF2B5EF4-FFF2-40B4-BE49-F238E27FC236}">
                <a16:creationId xmlns:a16="http://schemas.microsoft.com/office/drawing/2014/main" id="{6AE8FDB0-F548-1D1B-A5FC-0BEF59DA99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524F453A-C4B4-4B15-DA40-997F9C93BA16}"/>
              </a:ext>
            </a:extLst>
          </p:cNvPr>
          <p:cNvSpPr/>
          <p:nvPr/>
        </p:nvSpPr>
        <p:spPr>
          <a:xfrm>
            <a:off x="4152304" y="125272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Arrest that  arsonist!</a:t>
            </a:r>
          </a:p>
        </p:txBody>
      </p:sp>
    </p:spTree>
    <p:extLst>
      <p:ext uri="{BB962C8B-B14F-4D97-AF65-F5344CB8AC3E}">
        <p14:creationId xmlns:p14="http://schemas.microsoft.com/office/powerpoint/2010/main" val="37586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AD1435-FB93-B5F3-36BE-02B47FFC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99168E-D330-05D9-4FD2-87D6323F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6EF69B-775D-CED1-2280-287DC34F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4" name="Picture Placeholder 3" descr="A group of people on a boat&#10;&#10;AI-generated content may be incorrect.">
            <a:extLst>
              <a:ext uri="{FF2B5EF4-FFF2-40B4-BE49-F238E27FC236}">
                <a16:creationId xmlns:a16="http://schemas.microsoft.com/office/drawing/2014/main" id="{608FCE36-751C-3537-0698-CAB2FB014F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C781BE18-DE4F-945D-7CB7-9C0BD374DCE9}"/>
              </a:ext>
            </a:extLst>
          </p:cNvPr>
          <p:cNvSpPr/>
          <p:nvPr/>
        </p:nvSpPr>
        <p:spPr>
          <a:xfrm>
            <a:off x="4773741" y="1181714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Can’t you go faster!</a:t>
            </a:r>
          </a:p>
        </p:txBody>
      </p:sp>
    </p:spTree>
    <p:extLst>
      <p:ext uri="{BB962C8B-B14F-4D97-AF65-F5344CB8AC3E}">
        <p14:creationId xmlns:p14="http://schemas.microsoft.com/office/powerpoint/2010/main" val="4248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4" name="Picture Placeholder 3" descr="A picture containing tree, outdoor, grass, person&#10;&#10;AI-generated content may be incorrect.">
            <a:extLst>
              <a:ext uri="{FF2B5EF4-FFF2-40B4-BE49-F238E27FC236}">
                <a16:creationId xmlns:a16="http://schemas.microsoft.com/office/drawing/2014/main" id="{AD136395-C977-D170-4BD7-539D3C176D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15456D4F-8110-7976-F58C-F40F4316991B}"/>
              </a:ext>
            </a:extLst>
          </p:cNvPr>
          <p:cNvSpPr/>
          <p:nvPr/>
        </p:nvSpPr>
        <p:spPr>
          <a:xfrm>
            <a:off x="3095862" y="400479"/>
            <a:ext cx="2090057" cy="1356528"/>
          </a:xfrm>
          <a:prstGeom prst="wedgeEllipseCallout">
            <a:avLst>
              <a:gd name="adj1" fmla="val -24801"/>
              <a:gd name="adj2" fmla="val 6440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Finally, a little quiet</a:t>
            </a:r>
          </a:p>
        </p:txBody>
      </p:sp>
    </p:spTree>
    <p:extLst>
      <p:ext uri="{BB962C8B-B14F-4D97-AF65-F5344CB8AC3E}">
        <p14:creationId xmlns:p14="http://schemas.microsoft.com/office/powerpoint/2010/main" val="18823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588C7-96E1-082F-AD55-02F711E4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5D1B-29F8-86C4-222A-CDD113AAA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69374-8A83-432E-F3A6-F7269EE6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95</a:t>
            </a:fld>
            <a:endParaRPr lang="en-US" dirty="0"/>
          </a:p>
        </p:txBody>
      </p:sp>
      <p:pic>
        <p:nvPicPr>
          <p:cNvPr id="4" name="Picture Placeholder 3" descr="A picture containing tree, water, outdoor, lake&#10;&#10;AI-generated content may be incorrect.">
            <a:extLst>
              <a:ext uri="{FF2B5EF4-FFF2-40B4-BE49-F238E27FC236}">
                <a16:creationId xmlns:a16="http://schemas.microsoft.com/office/drawing/2014/main" id="{C399FF8A-E68D-24D3-A729-6FF1967EED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25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4" name="Picture Placeholder 3" descr="A group of people walking on a path in the woods&#10;&#10;AI-generated content may be incorrect.">
            <a:extLst>
              <a:ext uri="{FF2B5EF4-FFF2-40B4-BE49-F238E27FC236}">
                <a16:creationId xmlns:a16="http://schemas.microsoft.com/office/drawing/2014/main" id="{8870952E-1AD4-E9F2-77B7-9CF22105CA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6202301B-B125-6900-E316-3F511D8CB039}"/>
              </a:ext>
            </a:extLst>
          </p:cNvPr>
          <p:cNvSpPr/>
          <p:nvPr/>
        </p:nvSpPr>
        <p:spPr>
          <a:xfrm>
            <a:off x="5517031" y="1261614"/>
            <a:ext cx="2090057" cy="1356528"/>
          </a:xfrm>
          <a:prstGeom prst="wedgeEllipseCallout">
            <a:avLst>
              <a:gd name="adj1" fmla="val -26075"/>
              <a:gd name="adj2" fmla="val 1082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Where are you taking us?</a:t>
            </a:r>
          </a:p>
        </p:txBody>
      </p:sp>
    </p:spTree>
    <p:extLst>
      <p:ext uri="{BB962C8B-B14F-4D97-AF65-F5344CB8AC3E}">
        <p14:creationId xmlns:p14="http://schemas.microsoft.com/office/powerpoint/2010/main" val="35149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9720FA32-A0E0-9982-867A-3CC437D6569D}"/>
              </a:ext>
            </a:extLst>
          </p:cNvPr>
          <p:cNvSpPr/>
          <p:nvPr/>
        </p:nvSpPr>
        <p:spPr>
          <a:xfrm>
            <a:off x="6924322" y="2552230"/>
            <a:ext cx="2090057" cy="1356528"/>
          </a:xfrm>
          <a:prstGeom prst="wedgeEllipseCallout">
            <a:avLst>
              <a:gd name="adj1" fmla="val -18719"/>
              <a:gd name="adj2" fmla="val 8558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This isn’t the volleyball court…</a:t>
            </a:r>
          </a:p>
        </p:txBody>
      </p:sp>
      <p:pic>
        <p:nvPicPr>
          <p:cNvPr id="4" name="Picture Placeholder 3" descr="A group of people sitting outside&#10;&#10;AI-generated content may be incorrect.">
            <a:extLst>
              <a:ext uri="{FF2B5EF4-FFF2-40B4-BE49-F238E27FC236}">
                <a16:creationId xmlns:a16="http://schemas.microsoft.com/office/drawing/2014/main" id="{D40B450D-DEEE-9874-5899-5670BC1CEF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B91D6-8C2C-E3D1-0F31-A7B08A51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026FC6-B31F-BDC7-A126-22D99D12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CE6DE-499E-E083-BEC2-8178D7B3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4" name="Picture Placeholder 3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4673AF9D-3219-4ADD-8EC3-699443BA4F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92A4FA2C-56A4-D0C2-00F1-B9C16B6F0EA8}"/>
              </a:ext>
            </a:extLst>
          </p:cNvPr>
          <p:cNvSpPr/>
          <p:nvPr/>
        </p:nvSpPr>
        <p:spPr>
          <a:xfrm>
            <a:off x="4400879" y="214049"/>
            <a:ext cx="2090057" cy="1356528"/>
          </a:xfrm>
          <a:prstGeom prst="wedgeEllipseCallout">
            <a:avLst>
              <a:gd name="adj1" fmla="val -72799"/>
              <a:gd name="adj2" fmla="val 5000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Just put the fire out!</a:t>
            </a:r>
          </a:p>
        </p:txBody>
      </p:sp>
    </p:spTree>
    <p:extLst>
      <p:ext uri="{BB962C8B-B14F-4D97-AF65-F5344CB8AC3E}">
        <p14:creationId xmlns:p14="http://schemas.microsoft.com/office/powerpoint/2010/main" val="10980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ree, outdoor, person, ground&#10;&#10;AI-generated content may be incorrect.">
            <a:extLst>
              <a:ext uri="{FF2B5EF4-FFF2-40B4-BE49-F238E27FC236}">
                <a16:creationId xmlns:a16="http://schemas.microsoft.com/office/drawing/2014/main" id="{DA86F00B-C262-CE8D-F6C0-0584AF408C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3E784-F824-1353-A005-34BF879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734DC-1DFD-FD73-C9F2-F27E72FB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Camp Woods &amp; Wildlife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549B0D-1ECE-1D45-5693-A6C002BF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PPT_template-natur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10383</TotalTime>
  <Words>1914</Words>
  <Application>Microsoft Macintosh PowerPoint</Application>
  <PresentationFormat>On-screen Show (4:3)</PresentationFormat>
  <Paragraphs>828</Paragraphs>
  <Slides>246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246</vt:i4>
      </vt:variant>
    </vt:vector>
  </HeadingPairs>
  <TitlesOfParts>
    <vt:vector size="253" baseType="lpstr">
      <vt:lpstr>appo paint</vt:lpstr>
      <vt:lpstr>Aptos</vt:lpstr>
      <vt:lpstr>Arial</vt:lpstr>
      <vt:lpstr>Calibri</vt:lpstr>
      <vt:lpstr>Corbel</vt:lpstr>
      <vt:lpstr>Wingdings 2</vt:lpstr>
      <vt:lpstr>PPT_template-nature</vt:lpstr>
      <vt:lpstr>Camp Woods &amp; Wildlife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Camp Woods &amp; Wildlife</vt:lpstr>
    </vt:vector>
  </TitlesOfParts>
  <Manager>Communications</Manager>
  <Company>Virginia Department of Forestry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 Woods and Wildlife Camper Slideshow 2023</dc:title>
  <dc:subject>Camp Wood and Wildlife</dc:subject>
  <dc:creator>Muncy, Janet (DOF)</dc:creator>
  <cp:keywords>camp, Camp Woods and Wildlife, forestry camp</cp:keywords>
  <dc:description/>
  <cp:lastModifiedBy>Muncy, Janet R. (DOF)</cp:lastModifiedBy>
  <cp:revision>233</cp:revision>
  <cp:lastPrinted>2026-04-13T21:41:26Z</cp:lastPrinted>
  <dcterms:created xsi:type="dcterms:W3CDTF">2013-04-09T16:01:22Z</dcterms:created>
  <dcterms:modified xsi:type="dcterms:W3CDTF">2026-04-13T21:42:34Z</dcterms:modified>
  <cp:category>Communications</cp:category>
</cp:coreProperties>
</file>