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9" r:id="rId2"/>
    <p:sldId id="268" r:id="rId3"/>
    <p:sldId id="274" r:id="rId4"/>
    <p:sldId id="275" r:id="rId5"/>
    <p:sldId id="265" r:id="rId6"/>
    <p:sldId id="267" r:id="rId7"/>
    <p:sldId id="262" r:id="rId8"/>
    <p:sldId id="259" r:id="rId9"/>
    <p:sldId id="256" r:id="rId10"/>
    <p:sldId id="263" r:id="rId11"/>
    <p:sldId id="264" r:id="rId12"/>
    <p:sldId id="261" r:id="rId13"/>
    <p:sldId id="260" r:id="rId14"/>
    <p:sldId id="270" r:id="rId15"/>
    <p:sldId id="266" r:id="rId16"/>
    <p:sldId id="273" r:id="rId17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8"/>
  </p:normalViewPr>
  <p:slideViewPr>
    <p:cSldViewPr snapToGrid="0" snapToObjects="1">
      <p:cViewPr varScale="1">
        <p:scale>
          <a:sx n="138" d="100"/>
          <a:sy n="138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3D384B5-EF8A-4BA3-96E9-19DE4FE82BD0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E2B475E-15BE-43AC-886E-1E53C619C6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58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ＭＳ Ｐゴシック" pitchFamily="2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>
                <a:ea typeface="ＭＳ Ｐゴシック" pitchFamily="34" charset="-128"/>
              </a:rPr>
              <a:t>Jerre Creighton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64B6063-1222-4EBD-A72E-ECC38A02FBE2}" type="slidenum">
              <a:rPr lang="en-AU" altLang="en-US" smtClean="0"/>
              <a:pPr eaLnBrk="1" hangingPunct="1"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9A42-D2BC-437F-A350-5C65F58BDD3B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6909-D52D-41B0-AFD9-6E7ED588EB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0ABF-E942-4410-B733-C5E7D43DECBD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B4E0-B655-4EAB-959D-6C2E317683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0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7C22-AB3A-4F8E-A4BF-6235197A84B0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02DF-AF34-4B20-95C0-12B4670374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67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830B-B558-4342-BB11-624B2DCB2D4E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911A-2108-4F1D-9053-C37179C248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8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BC46-FD1E-495E-82EE-75C50F9F9571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FD04-62F3-43B5-9209-FFE1756ABD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0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9DB2-A9D8-4C83-9CA6-8AF7E0B76936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C119-C4AA-4872-90DD-9CB50F52DA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2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3551-CB07-45D9-85D6-06B0195AD250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7DB8-456E-42DE-8EF3-2D868D303A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979E-467D-4A8A-889D-515AD423A0A6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D573-BE50-4501-A99C-1AC734026C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26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A5A1-ED2C-4E4C-8500-2CC0055C9C96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E4EA-E150-4AE4-AA34-304B1DCC01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02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3665-5A2D-4500-84E6-6A7AA7C78DCF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9065-489F-47C8-83D2-B7E512E733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96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0A00-A3A3-4138-8B8A-48D0F8F96CC6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BEA8-E244-4541-BF2E-A89C6E3B50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93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0025AB-A9A2-47CB-AC30-F19357D04326}" type="datetime1">
              <a:rPr lang="en-AU"/>
              <a:pPr>
                <a:defRPr/>
              </a:pPr>
              <a:t>24/5/21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2FFFD-FC8D-4550-9FAA-FC8D2C860E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8450"/>
            <a:ext cx="77724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AU" sz="4400" b="1" dirty="0">
                <a:latin typeface="Tahoma"/>
                <a:ea typeface="+mj-ea"/>
                <a:cs typeface="Tahoma"/>
              </a:rPr>
              <a:t>Research to Bring Back a Resistant American Chestnut</a:t>
            </a: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211138" y="6169025"/>
            <a:ext cx="55737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AU" altLang="en-US" sz="2400">
                <a:latin typeface="Tahoma" pitchFamily="34" charset="0"/>
                <a:cs typeface="Tahoma" pitchFamily="34" charset="0"/>
              </a:rPr>
              <a:t>Lesesne State Forest, Nelson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3127D-4FFD-A846-9C67-BBCD699F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06" y="4865831"/>
            <a:ext cx="1479004" cy="17012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478463" y="2317750"/>
            <a:ext cx="193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Male Catkin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817688" y="120650"/>
            <a:ext cx="228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latin typeface="Tahoma" pitchFamily="34" charset="0"/>
                <a:cs typeface="Tahoma" pitchFamily="34" charset="0"/>
              </a:rPr>
              <a:t>Protecting from Unknown Pollen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257925" y="287338"/>
            <a:ext cx="265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Hybrid Chestnut Orchard at Lesesne State Forest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media_2008-07-11 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970713" y="287338"/>
            <a:ext cx="1938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Hybrid Chestnut Seedlings at Lesesne State Forest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905625" y="203200"/>
            <a:ext cx="19383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latin typeface="Tahoma" pitchFamily="34" charset="0"/>
                <a:cs typeface="Tahoma" pitchFamily="34" charset="0"/>
              </a:rPr>
              <a:t>Pure American Chestnut Planted at Lesesne State Forest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564438" y="3903663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>
                <a:latin typeface="Tahoma" pitchFamily="34" charset="0"/>
                <a:cs typeface="Tahoma" pitchFamily="34" charset="0"/>
              </a:rPr>
              <a:t>Ragged Mountain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52400" y="3405188"/>
            <a:ext cx="149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>
                <a:latin typeface="Tahoma" pitchFamily="34" charset="0"/>
                <a:cs typeface="Tahoma" pitchFamily="34" charset="0"/>
              </a:rPr>
              <a:t>Thompson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AmerChestnut2006-06-29 0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970713" y="287338"/>
            <a:ext cx="1938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Hybrid Chestnut Planted at Lesesne State Forest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3408"/>
            <a:ext cx="9223898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80698" y="202084"/>
            <a:ext cx="2565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Hybrid Chestnut Flowers Ready for Pollination</a:t>
            </a:r>
          </a:p>
        </p:txBody>
      </p:sp>
    </p:spTree>
    <p:extLst>
      <p:ext uri="{BB962C8B-B14F-4D97-AF65-F5344CB8AC3E}">
        <p14:creationId xmlns:p14="http://schemas.microsoft.com/office/powerpoint/2010/main" val="27453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20650" y="3959225"/>
            <a:ext cx="193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Pure American Chestnut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970713" y="574675"/>
            <a:ext cx="1938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Female</a:t>
            </a:r>
          </a:p>
          <a:p>
            <a:pPr algn="ctr" eaLnBrk="1" hangingPunct="1"/>
            <a:r>
              <a:rPr lang="en-AU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Chestnut Burr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</Words>
  <Application>Microsoft Macintosh PowerPoint</Application>
  <PresentationFormat>On-screen Show (4:3)</PresentationFormat>
  <Paragraphs>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 Department of Forestry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Muncy</dc:creator>
  <cp:lastModifiedBy>Janet Muncy</cp:lastModifiedBy>
  <cp:revision>9</cp:revision>
  <dcterms:created xsi:type="dcterms:W3CDTF">2013-03-04T21:58:34Z</dcterms:created>
  <dcterms:modified xsi:type="dcterms:W3CDTF">2021-05-24T21:34:01Z</dcterms:modified>
</cp:coreProperties>
</file>