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7"/>
  </p:notesMasterIdLst>
  <p:handoutMasterIdLst>
    <p:handoutMasterId r:id="rId8"/>
  </p:handoutMasterIdLst>
  <p:sldIdLst>
    <p:sldId id="285" r:id="rId2"/>
    <p:sldId id="277" r:id="rId3"/>
    <p:sldId id="287" r:id="rId4"/>
    <p:sldId id="273" r:id="rId5"/>
    <p:sldId id="29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996633"/>
    <a:srgbClr val="E8E8E8"/>
    <a:srgbClr val="DD4021"/>
    <a:srgbClr val="22F20C"/>
    <a:srgbClr val="F6F00A"/>
    <a:srgbClr val="000000"/>
    <a:srgbClr val="FD1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60"/>
  </p:normalViewPr>
  <p:slideViewPr>
    <p:cSldViewPr>
      <p:cViewPr varScale="1">
        <p:scale>
          <a:sx n="76" d="100"/>
          <a:sy n="76" d="100"/>
        </p:scale>
        <p:origin x="162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531A3-6E9D-0F44-8B68-DFA22F3D7B74}" type="doc">
      <dgm:prSet loTypeId="urn:microsoft.com/office/officeart/2005/8/layout/cycle2" loCatId="cycl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54D1971-046C-CA40-886B-542165938B0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1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Timber Management</a:t>
          </a:r>
          <a:endParaRPr lang="en-US" sz="21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8DF6520-4667-874D-9D08-D428098F199D}" type="parTrans" cxnId="{A500AC23-3289-994E-A04F-35D034733F52}">
      <dgm:prSet/>
      <dgm:spPr/>
      <dgm:t>
        <a:bodyPr/>
        <a:lstStyle/>
        <a:p>
          <a:endParaRPr lang="en-US"/>
        </a:p>
      </dgm:t>
    </dgm:pt>
    <dgm:pt modelId="{FDCC9C42-BCA7-B840-9280-B1FE62242467}" type="sibTrans" cxnId="{A500AC23-3289-994E-A04F-35D034733F52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5A93270E-C49A-C449-AA00-47F11BBDC906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1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Wildlife Management</a:t>
          </a:r>
          <a:endParaRPr lang="en-US" sz="21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CD27868-7277-DA4B-A7B6-11D14EFB7B29}" type="parTrans" cxnId="{C6214ACB-4B26-994B-9F42-49CD3CFC71F7}">
      <dgm:prSet/>
      <dgm:spPr/>
      <dgm:t>
        <a:bodyPr/>
        <a:lstStyle/>
        <a:p>
          <a:endParaRPr lang="en-US"/>
        </a:p>
      </dgm:t>
    </dgm:pt>
    <dgm:pt modelId="{57AE0706-7B0D-5146-99EE-2D783535C64D}" type="sibTrans" cxnId="{C6214ACB-4B26-994B-9F42-49CD3CFC71F7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72C9B592-E7C4-9043-B961-15B46C016AC5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1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Soil &amp; Water Conservation</a:t>
          </a:r>
          <a:endParaRPr lang="en-US" sz="21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8BA8BDF5-3669-EC43-AECA-2E3BF71BB3C4}" type="parTrans" cxnId="{7747EC8F-537B-364D-BB38-D36CA7D1D229}">
      <dgm:prSet/>
      <dgm:spPr/>
      <dgm:t>
        <a:bodyPr/>
        <a:lstStyle/>
        <a:p>
          <a:endParaRPr lang="en-US"/>
        </a:p>
      </dgm:t>
    </dgm:pt>
    <dgm:pt modelId="{6B131408-FA92-7047-9A33-18E160EB533F}" type="sibTrans" cxnId="{7747EC8F-537B-364D-BB38-D36CA7D1D229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0C811080-BA94-9343-BD87-01391F78BB36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1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Recreation</a:t>
          </a:r>
          <a:endParaRPr lang="en-US" sz="21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D838DC0-F49E-714B-94A9-4F4C5B40B144}" type="parTrans" cxnId="{DD3B9A92-E374-1D43-A5FA-2CD87BEE1032}">
      <dgm:prSet/>
      <dgm:spPr/>
      <dgm:t>
        <a:bodyPr/>
        <a:lstStyle/>
        <a:p>
          <a:endParaRPr lang="en-US"/>
        </a:p>
      </dgm:t>
    </dgm:pt>
    <dgm:pt modelId="{E6BBD0C9-12C1-6A46-9834-BA3267C1CE86}" type="sibTrans" cxnId="{DD3B9A92-E374-1D43-A5FA-2CD87BEE1032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9C750C93-A6F9-F84B-8583-96B8912350C2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1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Aesthetics</a:t>
          </a:r>
          <a:endParaRPr lang="en-US" sz="21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594312FE-CB5F-C144-8B30-E5BE071DCFAA}" type="parTrans" cxnId="{072C4D6A-C9E3-E94F-BD49-C7F2926A2994}">
      <dgm:prSet/>
      <dgm:spPr/>
      <dgm:t>
        <a:bodyPr/>
        <a:lstStyle/>
        <a:p>
          <a:endParaRPr lang="en-US"/>
        </a:p>
      </dgm:t>
    </dgm:pt>
    <dgm:pt modelId="{EE1EE405-3EBC-AF45-BE61-1AA005AD7F91}" type="sibTrans" cxnId="{072C4D6A-C9E3-E94F-BD49-C7F2926A2994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615D2B59-BBEC-144F-AEFB-BA0A7BF391A1}" type="pres">
      <dgm:prSet presAssocID="{417531A3-6E9D-0F44-8B68-DFA22F3D7B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55C714-936B-124D-A702-80073DBA8D84}" type="pres">
      <dgm:prSet presAssocID="{854D1971-046C-CA40-886B-542165938B0C}" presName="node" presStyleLbl="node1" presStyleIdx="0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7FA6A-0954-554E-9D73-D5B8A157E324}" type="pres">
      <dgm:prSet presAssocID="{FDCC9C42-BCA7-B840-9280-B1FE62242467}" presName="sibTrans" presStyleLbl="sibTrans2D1" presStyleIdx="0" presStyleCnt="5" custScaleX="95334" custScaleY="58648"/>
      <dgm:spPr/>
      <dgm:t>
        <a:bodyPr/>
        <a:lstStyle/>
        <a:p>
          <a:endParaRPr lang="en-US"/>
        </a:p>
      </dgm:t>
    </dgm:pt>
    <dgm:pt modelId="{4ACE3A75-5B6A-904F-BF27-B68D064E1D31}" type="pres">
      <dgm:prSet presAssocID="{FDCC9C42-BCA7-B840-9280-B1FE6224246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5E10AC7-DD88-6744-AEC2-724AE9D3E461}" type="pres">
      <dgm:prSet presAssocID="{5A93270E-C49A-C449-AA00-47F11BBDC906}" presName="node" presStyleLbl="node1" presStyleIdx="1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6C8EA-36D5-0A40-A5B5-84FBA05FAD75}" type="pres">
      <dgm:prSet presAssocID="{57AE0706-7B0D-5146-99EE-2D783535C64D}" presName="sibTrans" presStyleLbl="sibTrans2D1" presStyleIdx="1" presStyleCnt="5" custScaleX="95334" custScaleY="58648"/>
      <dgm:spPr/>
      <dgm:t>
        <a:bodyPr/>
        <a:lstStyle/>
        <a:p>
          <a:endParaRPr lang="en-US"/>
        </a:p>
      </dgm:t>
    </dgm:pt>
    <dgm:pt modelId="{266B6723-2510-F846-BBE9-7F45BA12D9EB}" type="pres">
      <dgm:prSet presAssocID="{57AE0706-7B0D-5146-99EE-2D783535C64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5807E53-90ED-DF47-97B6-46875FBDC24C}" type="pres">
      <dgm:prSet presAssocID="{72C9B592-E7C4-9043-B961-15B46C016AC5}" presName="node" presStyleLbl="node1" presStyleIdx="2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CE958-DDCB-5F4E-8EA4-BFA28B97DF10}" type="pres">
      <dgm:prSet presAssocID="{6B131408-FA92-7047-9A33-18E160EB533F}" presName="sibTrans" presStyleLbl="sibTrans2D1" presStyleIdx="2" presStyleCnt="5" custScaleX="95334" custScaleY="58648"/>
      <dgm:spPr/>
      <dgm:t>
        <a:bodyPr/>
        <a:lstStyle/>
        <a:p>
          <a:endParaRPr lang="en-US"/>
        </a:p>
      </dgm:t>
    </dgm:pt>
    <dgm:pt modelId="{47CAE0E0-2C75-3C4E-B418-6242EC3A8E00}" type="pres">
      <dgm:prSet presAssocID="{6B131408-FA92-7047-9A33-18E160EB533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18FCC9E-A38D-3E47-A52F-BF48DB87E548}" type="pres">
      <dgm:prSet presAssocID="{0C811080-BA94-9343-BD87-01391F78BB36}" presName="node" presStyleLbl="node1" presStyleIdx="3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1372F-3DCE-EF4A-B515-508A8D1C49F0}" type="pres">
      <dgm:prSet presAssocID="{E6BBD0C9-12C1-6A46-9834-BA3267C1CE86}" presName="sibTrans" presStyleLbl="sibTrans2D1" presStyleIdx="3" presStyleCnt="5" custScaleX="95334" custScaleY="58648"/>
      <dgm:spPr/>
      <dgm:t>
        <a:bodyPr/>
        <a:lstStyle/>
        <a:p>
          <a:endParaRPr lang="en-US"/>
        </a:p>
      </dgm:t>
    </dgm:pt>
    <dgm:pt modelId="{969EF494-F9E5-3A42-952F-4F6B14DA3ECA}" type="pres">
      <dgm:prSet presAssocID="{E6BBD0C9-12C1-6A46-9834-BA3267C1CE8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48FB7A4-FA4D-194A-84E3-34512D6E203A}" type="pres">
      <dgm:prSet presAssocID="{9C750C93-A6F9-F84B-8583-96B8912350C2}" presName="node" presStyleLbl="node1" presStyleIdx="4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E34E5-4942-A740-B826-8F9D85EF0C4E}" type="pres">
      <dgm:prSet presAssocID="{EE1EE405-3EBC-AF45-BE61-1AA005AD7F91}" presName="sibTrans" presStyleLbl="sibTrans2D1" presStyleIdx="4" presStyleCnt="5" custScaleX="95334" custScaleY="58648"/>
      <dgm:spPr/>
      <dgm:t>
        <a:bodyPr/>
        <a:lstStyle/>
        <a:p>
          <a:endParaRPr lang="en-US"/>
        </a:p>
      </dgm:t>
    </dgm:pt>
    <dgm:pt modelId="{3003F7D0-518C-334C-AE95-956319D3658F}" type="pres">
      <dgm:prSet presAssocID="{EE1EE405-3EBC-AF45-BE61-1AA005AD7F9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707418B4-B1C1-4D7F-A1B3-B7F9FF6B837E}" type="presOf" srcId="{EE1EE405-3EBC-AF45-BE61-1AA005AD7F91}" destId="{40CE34E5-4942-A740-B826-8F9D85EF0C4E}" srcOrd="0" destOrd="0" presId="urn:microsoft.com/office/officeart/2005/8/layout/cycle2"/>
    <dgm:cxn modelId="{8583A02C-3D13-4623-B5B6-CF677E4E2EFB}" type="presOf" srcId="{6B131408-FA92-7047-9A33-18E160EB533F}" destId="{DA2CE958-DDCB-5F4E-8EA4-BFA28B97DF10}" srcOrd="0" destOrd="0" presId="urn:microsoft.com/office/officeart/2005/8/layout/cycle2"/>
    <dgm:cxn modelId="{0063CD91-9FB8-431E-BD7D-1E1CA71E5B7B}" type="presOf" srcId="{FDCC9C42-BCA7-B840-9280-B1FE62242467}" destId="{D817FA6A-0954-554E-9D73-D5B8A157E324}" srcOrd="0" destOrd="0" presId="urn:microsoft.com/office/officeart/2005/8/layout/cycle2"/>
    <dgm:cxn modelId="{67A42471-D03B-41B8-B6FB-48D95911BBBA}" type="presOf" srcId="{57AE0706-7B0D-5146-99EE-2D783535C64D}" destId="{266B6723-2510-F846-BBE9-7F45BA12D9EB}" srcOrd="1" destOrd="0" presId="urn:microsoft.com/office/officeart/2005/8/layout/cycle2"/>
    <dgm:cxn modelId="{1E9ACEFE-2CD7-464F-BB70-993818DC3298}" type="presOf" srcId="{57AE0706-7B0D-5146-99EE-2D783535C64D}" destId="{EF96C8EA-36D5-0A40-A5B5-84FBA05FAD75}" srcOrd="0" destOrd="0" presId="urn:microsoft.com/office/officeart/2005/8/layout/cycle2"/>
    <dgm:cxn modelId="{C7CCC50E-07AB-48A6-96F6-8F76F1668AAC}" type="presOf" srcId="{9C750C93-A6F9-F84B-8583-96B8912350C2}" destId="{A48FB7A4-FA4D-194A-84E3-34512D6E203A}" srcOrd="0" destOrd="0" presId="urn:microsoft.com/office/officeart/2005/8/layout/cycle2"/>
    <dgm:cxn modelId="{A500AC23-3289-994E-A04F-35D034733F52}" srcId="{417531A3-6E9D-0F44-8B68-DFA22F3D7B74}" destId="{854D1971-046C-CA40-886B-542165938B0C}" srcOrd="0" destOrd="0" parTransId="{C8DF6520-4667-874D-9D08-D428098F199D}" sibTransId="{FDCC9C42-BCA7-B840-9280-B1FE62242467}"/>
    <dgm:cxn modelId="{4E4EF7D1-0694-47CC-A708-0F6689B415A8}" type="presOf" srcId="{FDCC9C42-BCA7-B840-9280-B1FE62242467}" destId="{4ACE3A75-5B6A-904F-BF27-B68D064E1D31}" srcOrd="1" destOrd="0" presId="urn:microsoft.com/office/officeart/2005/8/layout/cycle2"/>
    <dgm:cxn modelId="{33B36E31-7FD0-41B5-8344-A344A02F85AB}" type="presOf" srcId="{417531A3-6E9D-0F44-8B68-DFA22F3D7B74}" destId="{615D2B59-BBEC-144F-AEFB-BA0A7BF391A1}" srcOrd="0" destOrd="0" presId="urn:microsoft.com/office/officeart/2005/8/layout/cycle2"/>
    <dgm:cxn modelId="{4E572CA6-2787-4E52-A215-F162B0AD8224}" type="presOf" srcId="{6B131408-FA92-7047-9A33-18E160EB533F}" destId="{47CAE0E0-2C75-3C4E-B418-6242EC3A8E00}" srcOrd="1" destOrd="0" presId="urn:microsoft.com/office/officeart/2005/8/layout/cycle2"/>
    <dgm:cxn modelId="{FB4E659A-5B17-40D8-91AE-39D8F0B07126}" type="presOf" srcId="{E6BBD0C9-12C1-6A46-9834-BA3267C1CE86}" destId="{B081372F-3DCE-EF4A-B515-508A8D1C49F0}" srcOrd="0" destOrd="0" presId="urn:microsoft.com/office/officeart/2005/8/layout/cycle2"/>
    <dgm:cxn modelId="{C6214ACB-4B26-994B-9F42-49CD3CFC71F7}" srcId="{417531A3-6E9D-0F44-8B68-DFA22F3D7B74}" destId="{5A93270E-C49A-C449-AA00-47F11BBDC906}" srcOrd="1" destOrd="0" parTransId="{CCD27868-7277-DA4B-A7B6-11D14EFB7B29}" sibTransId="{57AE0706-7B0D-5146-99EE-2D783535C64D}"/>
    <dgm:cxn modelId="{2CD89442-69A3-4EE3-85EE-BBCCFE5380E2}" type="presOf" srcId="{0C811080-BA94-9343-BD87-01391F78BB36}" destId="{118FCC9E-A38D-3E47-A52F-BF48DB87E548}" srcOrd="0" destOrd="0" presId="urn:microsoft.com/office/officeart/2005/8/layout/cycle2"/>
    <dgm:cxn modelId="{DD3B9A92-E374-1D43-A5FA-2CD87BEE1032}" srcId="{417531A3-6E9D-0F44-8B68-DFA22F3D7B74}" destId="{0C811080-BA94-9343-BD87-01391F78BB36}" srcOrd="3" destOrd="0" parTransId="{CD838DC0-F49E-714B-94A9-4F4C5B40B144}" sibTransId="{E6BBD0C9-12C1-6A46-9834-BA3267C1CE86}"/>
    <dgm:cxn modelId="{072C4D6A-C9E3-E94F-BD49-C7F2926A2994}" srcId="{417531A3-6E9D-0F44-8B68-DFA22F3D7B74}" destId="{9C750C93-A6F9-F84B-8583-96B8912350C2}" srcOrd="4" destOrd="0" parTransId="{594312FE-CB5F-C144-8B30-E5BE071DCFAA}" sibTransId="{EE1EE405-3EBC-AF45-BE61-1AA005AD7F91}"/>
    <dgm:cxn modelId="{C0EC612A-4391-4B6F-AE4F-02EE9F6A2694}" type="presOf" srcId="{EE1EE405-3EBC-AF45-BE61-1AA005AD7F91}" destId="{3003F7D0-518C-334C-AE95-956319D3658F}" srcOrd="1" destOrd="0" presId="urn:microsoft.com/office/officeart/2005/8/layout/cycle2"/>
    <dgm:cxn modelId="{ADB6A97A-FB24-44F8-8132-1F7C988E77E3}" type="presOf" srcId="{854D1971-046C-CA40-886B-542165938B0C}" destId="{A555C714-936B-124D-A702-80073DBA8D84}" srcOrd="0" destOrd="0" presId="urn:microsoft.com/office/officeart/2005/8/layout/cycle2"/>
    <dgm:cxn modelId="{8BE8CF73-ED0B-4CCA-BFBA-E7B9F2E6A86D}" type="presOf" srcId="{5A93270E-C49A-C449-AA00-47F11BBDC906}" destId="{55E10AC7-DD88-6744-AEC2-724AE9D3E461}" srcOrd="0" destOrd="0" presId="urn:microsoft.com/office/officeart/2005/8/layout/cycle2"/>
    <dgm:cxn modelId="{7747EC8F-537B-364D-BB38-D36CA7D1D229}" srcId="{417531A3-6E9D-0F44-8B68-DFA22F3D7B74}" destId="{72C9B592-E7C4-9043-B961-15B46C016AC5}" srcOrd="2" destOrd="0" parTransId="{8BA8BDF5-3669-EC43-AECA-2E3BF71BB3C4}" sibTransId="{6B131408-FA92-7047-9A33-18E160EB533F}"/>
    <dgm:cxn modelId="{52B0A007-7826-4D6B-A0EA-F2F2AC3573EC}" type="presOf" srcId="{E6BBD0C9-12C1-6A46-9834-BA3267C1CE86}" destId="{969EF494-F9E5-3A42-952F-4F6B14DA3ECA}" srcOrd="1" destOrd="0" presId="urn:microsoft.com/office/officeart/2005/8/layout/cycle2"/>
    <dgm:cxn modelId="{5709262A-F129-49A6-9B90-12A2C7E4BA87}" type="presOf" srcId="{72C9B592-E7C4-9043-B961-15B46C016AC5}" destId="{A5807E53-90ED-DF47-97B6-46875FBDC24C}" srcOrd="0" destOrd="0" presId="urn:microsoft.com/office/officeart/2005/8/layout/cycle2"/>
    <dgm:cxn modelId="{190A1503-527D-4677-994D-301CCCA2682E}" type="presParOf" srcId="{615D2B59-BBEC-144F-AEFB-BA0A7BF391A1}" destId="{A555C714-936B-124D-A702-80073DBA8D84}" srcOrd="0" destOrd="0" presId="urn:microsoft.com/office/officeart/2005/8/layout/cycle2"/>
    <dgm:cxn modelId="{0AEAFFFD-A5A6-4C6E-9C63-033A83507538}" type="presParOf" srcId="{615D2B59-BBEC-144F-AEFB-BA0A7BF391A1}" destId="{D817FA6A-0954-554E-9D73-D5B8A157E324}" srcOrd="1" destOrd="0" presId="urn:microsoft.com/office/officeart/2005/8/layout/cycle2"/>
    <dgm:cxn modelId="{39AF65C7-D867-4CE0-8A9D-21F7C8C37DA2}" type="presParOf" srcId="{D817FA6A-0954-554E-9D73-D5B8A157E324}" destId="{4ACE3A75-5B6A-904F-BF27-B68D064E1D31}" srcOrd="0" destOrd="0" presId="urn:microsoft.com/office/officeart/2005/8/layout/cycle2"/>
    <dgm:cxn modelId="{F4F3125B-8EBF-4EFE-AFBC-31551FC97512}" type="presParOf" srcId="{615D2B59-BBEC-144F-AEFB-BA0A7BF391A1}" destId="{55E10AC7-DD88-6744-AEC2-724AE9D3E461}" srcOrd="2" destOrd="0" presId="urn:microsoft.com/office/officeart/2005/8/layout/cycle2"/>
    <dgm:cxn modelId="{D2FBFCA7-4F83-4DA7-9961-945440831475}" type="presParOf" srcId="{615D2B59-BBEC-144F-AEFB-BA0A7BF391A1}" destId="{EF96C8EA-36D5-0A40-A5B5-84FBA05FAD75}" srcOrd="3" destOrd="0" presId="urn:microsoft.com/office/officeart/2005/8/layout/cycle2"/>
    <dgm:cxn modelId="{E4A483DE-FF08-4D7A-AF8E-D2AF9629E2C2}" type="presParOf" srcId="{EF96C8EA-36D5-0A40-A5B5-84FBA05FAD75}" destId="{266B6723-2510-F846-BBE9-7F45BA12D9EB}" srcOrd="0" destOrd="0" presId="urn:microsoft.com/office/officeart/2005/8/layout/cycle2"/>
    <dgm:cxn modelId="{FC19ECC0-BAE7-4632-85D3-15ECC8EF566A}" type="presParOf" srcId="{615D2B59-BBEC-144F-AEFB-BA0A7BF391A1}" destId="{A5807E53-90ED-DF47-97B6-46875FBDC24C}" srcOrd="4" destOrd="0" presId="urn:microsoft.com/office/officeart/2005/8/layout/cycle2"/>
    <dgm:cxn modelId="{64F34BCC-0455-4D6B-83E2-15B010200F5C}" type="presParOf" srcId="{615D2B59-BBEC-144F-AEFB-BA0A7BF391A1}" destId="{DA2CE958-DDCB-5F4E-8EA4-BFA28B97DF10}" srcOrd="5" destOrd="0" presId="urn:microsoft.com/office/officeart/2005/8/layout/cycle2"/>
    <dgm:cxn modelId="{71656AE9-62F3-4339-9320-03ACF307648F}" type="presParOf" srcId="{DA2CE958-DDCB-5F4E-8EA4-BFA28B97DF10}" destId="{47CAE0E0-2C75-3C4E-B418-6242EC3A8E00}" srcOrd="0" destOrd="0" presId="urn:microsoft.com/office/officeart/2005/8/layout/cycle2"/>
    <dgm:cxn modelId="{F0CDB37C-4A6D-4DF2-AE4B-72851211F9B7}" type="presParOf" srcId="{615D2B59-BBEC-144F-AEFB-BA0A7BF391A1}" destId="{118FCC9E-A38D-3E47-A52F-BF48DB87E548}" srcOrd="6" destOrd="0" presId="urn:microsoft.com/office/officeart/2005/8/layout/cycle2"/>
    <dgm:cxn modelId="{5CE8E457-5780-4F45-A26B-6EC689E2F052}" type="presParOf" srcId="{615D2B59-BBEC-144F-AEFB-BA0A7BF391A1}" destId="{B081372F-3DCE-EF4A-B515-508A8D1C49F0}" srcOrd="7" destOrd="0" presId="urn:microsoft.com/office/officeart/2005/8/layout/cycle2"/>
    <dgm:cxn modelId="{7885EDFE-1C5A-421F-8EA3-F937A1F87C24}" type="presParOf" srcId="{B081372F-3DCE-EF4A-B515-508A8D1C49F0}" destId="{969EF494-F9E5-3A42-952F-4F6B14DA3ECA}" srcOrd="0" destOrd="0" presId="urn:microsoft.com/office/officeart/2005/8/layout/cycle2"/>
    <dgm:cxn modelId="{A24329AB-3F66-4218-89A9-0E9F0AC04C86}" type="presParOf" srcId="{615D2B59-BBEC-144F-AEFB-BA0A7BF391A1}" destId="{A48FB7A4-FA4D-194A-84E3-34512D6E203A}" srcOrd="8" destOrd="0" presId="urn:microsoft.com/office/officeart/2005/8/layout/cycle2"/>
    <dgm:cxn modelId="{44BE54D0-1C6A-4B95-8DB0-6629E984AF01}" type="presParOf" srcId="{615D2B59-BBEC-144F-AEFB-BA0A7BF391A1}" destId="{40CE34E5-4942-A740-B826-8F9D85EF0C4E}" srcOrd="9" destOrd="0" presId="urn:microsoft.com/office/officeart/2005/8/layout/cycle2"/>
    <dgm:cxn modelId="{A33BA862-523A-4237-B656-C98BDD912186}" type="presParOf" srcId="{40CE34E5-4942-A740-B826-8F9D85EF0C4E}" destId="{3003F7D0-518C-334C-AE95-956319D3658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7531A3-6E9D-0F44-8B68-DFA22F3D7B74}" type="doc">
      <dgm:prSet loTypeId="urn:microsoft.com/office/officeart/2005/8/layout/cycle2" loCatId="cycl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54D1971-046C-CA40-886B-542165938B0C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Protect Forest Resource</a:t>
          </a:r>
          <a:endParaRPr lang="en-US" sz="26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8DF6520-4667-874D-9D08-D428098F199D}" type="parTrans" cxnId="{A500AC23-3289-994E-A04F-35D034733F52}">
      <dgm:prSet/>
      <dgm:spPr/>
      <dgm:t>
        <a:bodyPr/>
        <a:lstStyle/>
        <a:p>
          <a:endParaRPr lang="en-US"/>
        </a:p>
      </dgm:t>
    </dgm:pt>
    <dgm:pt modelId="{FDCC9C42-BCA7-B840-9280-B1FE62242467}" type="sibTrans" cxnId="{A500AC23-3289-994E-A04F-35D034733F52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5A93270E-C49A-C449-AA00-47F11BBDC906}">
      <dgm:prSet phldrT="[Text]"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Improve Forest Resources</a:t>
          </a:r>
          <a:endParaRPr lang="en-US" sz="26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CD27868-7277-DA4B-A7B6-11D14EFB7B29}" type="parTrans" cxnId="{C6214ACB-4B26-994B-9F42-49CD3CFC71F7}">
      <dgm:prSet/>
      <dgm:spPr/>
      <dgm:t>
        <a:bodyPr/>
        <a:lstStyle/>
        <a:p>
          <a:endParaRPr lang="en-US"/>
        </a:p>
      </dgm:t>
    </dgm:pt>
    <dgm:pt modelId="{57AE0706-7B0D-5146-99EE-2D783535C64D}" type="sibTrans" cxnId="{C6214ACB-4B26-994B-9F42-49CD3CFC71F7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72C9B592-E7C4-9043-B961-15B46C016AC5}">
      <dgm:prSet phldrT="[Text]" custT="1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Renew </a:t>
          </a:r>
          <a:b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</a:br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Forest Resources</a:t>
          </a:r>
          <a:endParaRPr lang="en-US" sz="26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8BA8BDF5-3669-EC43-AECA-2E3BF71BB3C4}" type="parTrans" cxnId="{7747EC8F-537B-364D-BB38-D36CA7D1D229}">
      <dgm:prSet/>
      <dgm:spPr/>
      <dgm:t>
        <a:bodyPr/>
        <a:lstStyle/>
        <a:p>
          <a:endParaRPr lang="en-US"/>
        </a:p>
      </dgm:t>
    </dgm:pt>
    <dgm:pt modelId="{6B131408-FA92-7047-9A33-18E160EB533F}" type="sibTrans" cxnId="{7747EC8F-537B-364D-BB38-D36CA7D1D229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0C811080-BA94-9343-BD87-01391F78BB36}">
      <dgm:prSet phldrT="[Text]" custT="1"/>
      <dgm:spPr>
        <a:blipFill rotWithShape="1">
          <a:blip xmlns:r="http://schemas.openxmlformats.org/officeDocument/2006/relationships" r:embed="rId4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Conserve Forest Land Base</a:t>
          </a:r>
          <a:endParaRPr lang="en-US" sz="26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CD838DC0-F49E-714B-94A9-4F4C5B40B144}" type="parTrans" cxnId="{DD3B9A92-E374-1D43-A5FA-2CD87BEE1032}">
      <dgm:prSet/>
      <dgm:spPr/>
      <dgm:t>
        <a:bodyPr/>
        <a:lstStyle/>
        <a:p>
          <a:endParaRPr lang="en-US"/>
        </a:p>
      </dgm:t>
    </dgm:pt>
    <dgm:pt modelId="{E6BBD0C9-12C1-6A46-9834-BA3267C1CE86}" type="sibTrans" cxnId="{DD3B9A92-E374-1D43-A5FA-2CD87BEE1032}">
      <dgm:prSet/>
      <dgm:spPr>
        <a:solidFill>
          <a:srgbClr val="996633"/>
        </a:solidFill>
      </dgm:spPr>
      <dgm:t>
        <a:bodyPr/>
        <a:lstStyle/>
        <a:p>
          <a:endParaRPr lang="en-US"/>
        </a:p>
      </dgm:t>
    </dgm:pt>
    <dgm:pt modelId="{9C750C93-A6F9-F84B-8583-96B8912350C2}">
      <dgm:prSet phldrT="[Text]" custT="1"/>
      <dgm:spPr>
        <a:blipFill rotWithShape="1">
          <a:blip xmlns:r="http://schemas.openxmlformats.org/officeDocument/2006/relationships" r:embed="rId5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gm:spPr>
      <dgm:t>
        <a:bodyPr/>
        <a:lstStyle/>
        <a:p>
          <a:r>
            <a:rPr lang="en-US" sz="2600" b="1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Protect Water Quality</a:t>
          </a:r>
          <a:endParaRPr lang="en-US" sz="2600" b="1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gm:t>
    </dgm:pt>
    <dgm:pt modelId="{594312FE-CB5F-C144-8B30-E5BE071DCFAA}" type="parTrans" cxnId="{072C4D6A-C9E3-E94F-BD49-C7F2926A2994}">
      <dgm:prSet/>
      <dgm:spPr/>
      <dgm:t>
        <a:bodyPr/>
        <a:lstStyle/>
        <a:p>
          <a:endParaRPr lang="en-US"/>
        </a:p>
      </dgm:t>
    </dgm:pt>
    <dgm:pt modelId="{EE1EE405-3EBC-AF45-BE61-1AA005AD7F91}" type="sibTrans" cxnId="{072C4D6A-C9E3-E94F-BD49-C7F2926A2994}">
      <dgm:prSet/>
      <dgm:spPr>
        <a:solidFill>
          <a:srgbClr val="996633"/>
        </a:solidFill>
      </dgm:spPr>
      <dgm:t>
        <a:bodyPr/>
        <a:lstStyle/>
        <a:p>
          <a:endParaRPr lang="en-US" dirty="0"/>
        </a:p>
      </dgm:t>
    </dgm:pt>
    <dgm:pt modelId="{615D2B59-BBEC-144F-AEFB-BA0A7BF391A1}" type="pres">
      <dgm:prSet presAssocID="{417531A3-6E9D-0F44-8B68-DFA22F3D7B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55C714-936B-124D-A702-80073DBA8D84}" type="pres">
      <dgm:prSet presAssocID="{854D1971-046C-CA40-886B-542165938B0C}" presName="node" presStyleLbl="node1" presStyleIdx="0" presStyleCnt="5" custScaleX="124631" custScaleY="125461" custRadScaleRad="100028" custRadScaleInc="3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7FA6A-0954-554E-9D73-D5B8A157E324}" type="pres">
      <dgm:prSet presAssocID="{FDCC9C42-BCA7-B840-9280-B1FE62242467}" presName="sibTrans" presStyleLbl="sibTrans2D1" presStyleIdx="0" presStyleCnt="5" custScaleX="95334" custScaleY="586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4ACE3A75-5B6A-904F-BF27-B68D064E1D31}" type="pres">
      <dgm:prSet presAssocID="{FDCC9C42-BCA7-B840-9280-B1FE6224246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5E10AC7-DD88-6744-AEC2-724AE9D3E461}" type="pres">
      <dgm:prSet presAssocID="{5A93270E-C49A-C449-AA00-47F11BBDC906}" presName="node" presStyleLbl="node1" presStyleIdx="1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6C8EA-36D5-0A40-A5B5-84FBA05FAD75}" type="pres">
      <dgm:prSet presAssocID="{57AE0706-7B0D-5146-99EE-2D783535C64D}" presName="sibTrans" presStyleLbl="sibTrans2D1" presStyleIdx="1" presStyleCnt="5" custScaleX="95334" custScaleY="586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266B6723-2510-F846-BBE9-7F45BA12D9EB}" type="pres">
      <dgm:prSet presAssocID="{57AE0706-7B0D-5146-99EE-2D783535C64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5807E53-90ED-DF47-97B6-46875FBDC24C}" type="pres">
      <dgm:prSet presAssocID="{72C9B592-E7C4-9043-B961-15B46C016AC5}" presName="node" presStyleLbl="node1" presStyleIdx="2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CE958-DDCB-5F4E-8EA4-BFA28B97DF10}" type="pres">
      <dgm:prSet presAssocID="{6B131408-FA92-7047-9A33-18E160EB533F}" presName="sibTrans" presStyleLbl="sibTrans2D1" presStyleIdx="2" presStyleCnt="5" custScaleX="95334" custScaleY="586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47CAE0E0-2C75-3C4E-B418-6242EC3A8E00}" type="pres">
      <dgm:prSet presAssocID="{6B131408-FA92-7047-9A33-18E160EB533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18FCC9E-A38D-3E47-A52F-BF48DB87E548}" type="pres">
      <dgm:prSet presAssocID="{0C811080-BA94-9343-BD87-01391F78BB36}" presName="node" presStyleLbl="node1" presStyleIdx="3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1372F-3DCE-EF4A-B515-508A8D1C49F0}" type="pres">
      <dgm:prSet presAssocID="{E6BBD0C9-12C1-6A46-9834-BA3267C1CE86}" presName="sibTrans" presStyleLbl="sibTrans2D1" presStyleIdx="3" presStyleCnt="5" custScaleX="95334" custScaleY="586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969EF494-F9E5-3A42-952F-4F6B14DA3ECA}" type="pres">
      <dgm:prSet presAssocID="{E6BBD0C9-12C1-6A46-9834-BA3267C1CE8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48FB7A4-FA4D-194A-84E3-34512D6E203A}" type="pres">
      <dgm:prSet presAssocID="{9C750C93-A6F9-F84B-8583-96B8912350C2}" presName="node" presStyleLbl="node1" presStyleIdx="4" presStyleCnt="5" custScaleX="124631" custScaleY="125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E34E5-4942-A740-B826-8F9D85EF0C4E}" type="pres">
      <dgm:prSet presAssocID="{EE1EE405-3EBC-AF45-BE61-1AA005AD7F91}" presName="sibTrans" presStyleLbl="sibTrans2D1" presStyleIdx="4" presStyleCnt="5" custScaleX="95334" custScaleY="586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3003F7D0-518C-334C-AE95-956319D3658F}" type="pres">
      <dgm:prSet presAssocID="{EE1EE405-3EBC-AF45-BE61-1AA005AD7F91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473B8B2-64BB-41D3-B553-5301CFE5A69F}" type="presOf" srcId="{57AE0706-7B0D-5146-99EE-2D783535C64D}" destId="{EF96C8EA-36D5-0A40-A5B5-84FBA05FAD75}" srcOrd="0" destOrd="0" presId="urn:microsoft.com/office/officeart/2005/8/layout/cycle2"/>
    <dgm:cxn modelId="{C340C779-0E22-415D-BA4D-190144DAD68C}" type="presOf" srcId="{5A93270E-C49A-C449-AA00-47F11BBDC906}" destId="{55E10AC7-DD88-6744-AEC2-724AE9D3E461}" srcOrd="0" destOrd="0" presId="urn:microsoft.com/office/officeart/2005/8/layout/cycle2"/>
    <dgm:cxn modelId="{C6214ACB-4B26-994B-9F42-49CD3CFC71F7}" srcId="{417531A3-6E9D-0F44-8B68-DFA22F3D7B74}" destId="{5A93270E-C49A-C449-AA00-47F11BBDC906}" srcOrd="1" destOrd="0" parTransId="{CCD27868-7277-DA4B-A7B6-11D14EFB7B29}" sibTransId="{57AE0706-7B0D-5146-99EE-2D783535C64D}"/>
    <dgm:cxn modelId="{95AEEE76-66EC-422F-BFB7-933E14C6BB9F}" type="presOf" srcId="{E6BBD0C9-12C1-6A46-9834-BA3267C1CE86}" destId="{969EF494-F9E5-3A42-952F-4F6B14DA3ECA}" srcOrd="1" destOrd="0" presId="urn:microsoft.com/office/officeart/2005/8/layout/cycle2"/>
    <dgm:cxn modelId="{7747EC8F-537B-364D-BB38-D36CA7D1D229}" srcId="{417531A3-6E9D-0F44-8B68-DFA22F3D7B74}" destId="{72C9B592-E7C4-9043-B961-15B46C016AC5}" srcOrd="2" destOrd="0" parTransId="{8BA8BDF5-3669-EC43-AECA-2E3BF71BB3C4}" sibTransId="{6B131408-FA92-7047-9A33-18E160EB533F}"/>
    <dgm:cxn modelId="{B2FE4D88-A4D7-484E-85F1-3FA0D921BCC0}" type="presOf" srcId="{FDCC9C42-BCA7-B840-9280-B1FE62242467}" destId="{D817FA6A-0954-554E-9D73-D5B8A157E324}" srcOrd="0" destOrd="0" presId="urn:microsoft.com/office/officeart/2005/8/layout/cycle2"/>
    <dgm:cxn modelId="{1A66C554-09CB-4A0B-BCE9-360036C25886}" type="presOf" srcId="{E6BBD0C9-12C1-6A46-9834-BA3267C1CE86}" destId="{B081372F-3DCE-EF4A-B515-508A8D1C49F0}" srcOrd="0" destOrd="0" presId="urn:microsoft.com/office/officeart/2005/8/layout/cycle2"/>
    <dgm:cxn modelId="{611B1609-213A-42BB-BB77-B7C1CBEF5375}" type="presOf" srcId="{6B131408-FA92-7047-9A33-18E160EB533F}" destId="{47CAE0E0-2C75-3C4E-B418-6242EC3A8E00}" srcOrd="1" destOrd="0" presId="urn:microsoft.com/office/officeart/2005/8/layout/cycle2"/>
    <dgm:cxn modelId="{77492E57-6F26-4C2D-A531-A317655B2A44}" type="presOf" srcId="{EE1EE405-3EBC-AF45-BE61-1AA005AD7F91}" destId="{3003F7D0-518C-334C-AE95-956319D3658F}" srcOrd="1" destOrd="0" presId="urn:microsoft.com/office/officeart/2005/8/layout/cycle2"/>
    <dgm:cxn modelId="{7395A840-3844-4D4F-9790-8D9BA82D9D6A}" type="presOf" srcId="{FDCC9C42-BCA7-B840-9280-B1FE62242467}" destId="{4ACE3A75-5B6A-904F-BF27-B68D064E1D31}" srcOrd="1" destOrd="0" presId="urn:microsoft.com/office/officeart/2005/8/layout/cycle2"/>
    <dgm:cxn modelId="{6E8B49BE-09B6-4B2B-ACF2-DD99078C8BC1}" type="presOf" srcId="{EE1EE405-3EBC-AF45-BE61-1AA005AD7F91}" destId="{40CE34E5-4942-A740-B826-8F9D85EF0C4E}" srcOrd="0" destOrd="0" presId="urn:microsoft.com/office/officeart/2005/8/layout/cycle2"/>
    <dgm:cxn modelId="{FB9F123B-A160-493C-8812-F815F2164662}" type="presOf" srcId="{9C750C93-A6F9-F84B-8583-96B8912350C2}" destId="{A48FB7A4-FA4D-194A-84E3-34512D6E203A}" srcOrd="0" destOrd="0" presId="urn:microsoft.com/office/officeart/2005/8/layout/cycle2"/>
    <dgm:cxn modelId="{EA792557-400C-4256-ADD1-2AA85B5BD178}" type="presOf" srcId="{72C9B592-E7C4-9043-B961-15B46C016AC5}" destId="{A5807E53-90ED-DF47-97B6-46875FBDC24C}" srcOrd="0" destOrd="0" presId="urn:microsoft.com/office/officeart/2005/8/layout/cycle2"/>
    <dgm:cxn modelId="{CA17DA36-F05C-4B30-AA9B-233CE1A5627A}" type="presOf" srcId="{417531A3-6E9D-0F44-8B68-DFA22F3D7B74}" destId="{615D2B59-BBEC-144F-AEFB-BA0A7BF391A1}" srcOrd="0" destOrd="0" presId="urn:microsoft.com/office/officeart/2005/8/layout/cycle2"/>
    <dgm:cxn modelId="{DB3F2B00-50C9-44B9-B0D2-26F4B169C4B4}" type="presOf" srcId="{0C811080-BA94-9343-BD87-01391F78BB36}" destId="{118FCC9E-A38D-3E47-A52F-BF48DB87E548}" srcOrd="0" destOrd="0" presId="urn:microsoft.com/office/officeart/2005/8/layout/cycle2"/>
    <dgm:cxn modelId="{001D5CA3-2C5A-41BF-ABD8-35B07C81F510}" type="presOf" srcId="{6B131408-FA92-7047-9A33-18E160EB533F}" destId="{DA2CE958-DDCB-5F4E-8EA4-BFA28B97DF10}" srcOrd="0" destOrd="0" presId="urn:microsoft.com/office/officeart/2005/8/layout/cycle2"/>
    <dgm:cxn modelId="{DDB4F9C9-0292-45E4-8B3F-C83544E11E9A}" type="presOf" srcId="{854D1971-046C-CA40-886B-542165938B0C}" destId="{A555C714-936B-124D-A702-80073DBA8D84}" srcOrd="0" destOrd="0" presId="urn:microsoft.com/office/officeart/2005/8/layout/cycle2"/>
    <dgm:cxn modelId="{072C4D6A-C9E3-E94F-BD49-C7F2926A2994}" srcId="{417531A3-6E9D-0F44-8B68-DFA22F3D7B74}" destId="{9C750C93-A6F9-F84B-8583-96B8912350C2}" srcOrd="4" destOrd="0" parTransId="{594312FE-CB5F-C144-8B30-E5BE071DCFAA}" sibTransId="{EE1EE405-3EBC-AF45-BE61-1AA005AD7F91}"/>
    <dgm:cxn modelId="{A500AC23-3289-994E-A04F-35D034733F52}" srcId="{417531A3-6E9D-0F44-8B68-DFA22F3D7B74}" destId="{854D1971-046C-CA40-886B-542165938B0C}" srcOrd="0" destOrd="0" parTransId="{C8DF6520-4667-874D-9D08-D428098F199D}" sibTransId="{FDCC9C42-BCA7-B840-9280-B1FE62242467}"/>
    <dgm:cxn modelId="{F6099047-32A0-49C6-B81E-2B1859803E25}" type="presOf" srcId="{57AE0706-7B0D-5146-99EE-2D783535C64D}" destId="{266B6723-2510-F846-BBE9-7F45BA12D9EB}" srcOrd="1" destOrd="0" presId="urn:microsoft.com/office/officeart/2005/8/layout/cycle2"/>
    <dgm:cxn modelId="{DD3B9A92-E374-1D43-A5FA-2CD87BEE1032}" srcId="{417531A3-6E9D-0F44-8B68-DFA22F3D7B74}" destId="{0C811080-BA94-9343-BD87-01391F78BB36}" srcOrd="3" destOrd="0" parTransId="{CD838DC0-F49E-714B-94A9-4F4C5B40B144}" sibTransId="{E6BBD0C9-12C1-6A46-9834-BA3267C1CE86}"/>
    <dgm:cxn modelId="{9600971A-9132-4F49-8E45-93A214ADF576}" type="presParOf" srcId="{615D2B59-BBEC-144F-AEFB-BA0A7BF391A1}" destId="{A555C714-936B-124D-A702-80073DBA8D84}" srcOrd="0" destOrd="0" presId="urn:microsoft.com/office/officeart/2005/8/layout/cycle2"/>
    <dgm:cxn modelId="{1638A05E-51B4-4D50-BFAE-8417F43B23C4}" type="presParOf" srcId="{615D2B59-BBEC-144F-AEFB-BA0A7BF391A1}" destId="{D817FA6A-0954-554E-9D73-D5B8A157E324}" srcOrd="1" destOrd="0" presId="urn:microsoft.com/office/officeart/2005/8/layout/cycle2"/>
    <dgm:cxn modelId="{7CC7A980-43D6-4FCE-85D9-B76CA56D09AD}" type="presParOf" srcId="{D817FA6A-0954-554E-9D73-D5B8A157E324}" destId="{4ACE3A75-5B6A-904F-BF27-B68D064E1D31}" srcOrd="0" destOrd="0" presId="urn:microsoft.com/office/officeart/2005/8/layout/cycle2"/>
    <dgm:cxn modelId="{C8BAE37F-03E5-4EAC-A48B-B1B4D53127A3}" type="presParOf" srcId="{615D2B59-BBEC-144F-AEFB-BA0A7BF391A1}" destId="{55E10AC7-DD88-6744-AEC2-724AE9D3E461}" srcOrd="2" destOrd="0" presId="urn:microsoft.com/office/officeart/2005/8/layout/cycle2"/>
    <dgm:cxn modelId="{2E3714D0-58C5-4DF4-9248-3D8D2BE0EBE0}" type="presParOf" srcId="{615D2B59-BBEC-144F-AEFB-BA0A7BF391A1}" destId="{EF96C8EA-36D5-0A40-A5B5-84FBA05FAD75}" srcOrd="3" destOrd="0" presId="urn:microsoft.com/office/officeart/2005/8/layout/cycle2"/>
    <dgm:cxn modelId="{6B5CE0A7-77D6-48AB-AA39-AA683F1F76ED}" type="presParOf" srcId="{EF96C8EA-36D5-0A40-A5B5-84FBA05FAD75}" destId="{266B6723-2510-F846-BBE9-7F45BA12D9EB}" srcOrd="0" destOrd="0" presId="urn:microsoft.com/office/officeart/2005/8/layout/cycle2"/>
    <dgm:cxn modelId="{8EF6F290-8CA3-4112-BC8A-58724EE77EB5}" type="presParOf" srcId="{615D2B59-BBEC-144F-AEFB-BA0A7BF391A1}" destId="{A5807E53-90ED-DF47-97B6-46875FBDC24C}" srcOrd="4" destOrd="0" presId="urn:microsoft.com/office/officeart/2005/8/layout/cycle2"/>
    <dgm:cxn modelId="{5DFD4CB5-5937-4EA9-8946-ED240E34BAE1}" type="presParOf" srcId="{615D2B59-BBEC-144F-AEFB-BA0A7BF391A1}" destId="{DA2CE958-DDCB-5F4E-8EA4-BFA28B97DF10}" srcOrd="5" destOrd="0" presId="urn:microsoft.com/office/officeart/2005/8/layout/cycle2"/>
    <dgm:cxn modelId="{B5F07C6C-4EE0-4511-B3F7-7C502FE43E8A}" type="presParOf" srcId="{DA2CE958-DDCB-5F4E-8EA4-BFA28B97DF10}" destId="{47CAE0E0-2C75-3C4E-B418-6242EC3A8E00}" srcOrd="0" destOrd="0" presId="urn:microsoft.com/office/officeart/2005/8/layout/cycle2"/>
    <dgm:cxn modelId="{C8256652-5AE8-406E-B18B-043B2090D8B7}" type="presParOf" srcId="{615D2B59-BBEC-144F-AEFB-BA0A7BF391A1}" destId="{118FCC9E-A38D-3E47-A52F-BF48DB87E548}" srcOrd="6" destOrd="0" presId="urn:microsoft.com/office/officeart/2005/8/layout/cycle2"/>
    <dgm:cxn modelId="{7FD49023-533B-4149-A42E-7E89BC321AB7}" type="presParOf" srcId="{615D2B59-BBEC-144F-AEFB-BA0A7BF391A1}" destId="{B081372F-3DCE-EF4A-B515-508A8D1C49F0}" srcOrd="7" destOrd="0" presId="urn:microsoft.com/office/officeart/2005/8/layout/cycle2"/>
    <dgm:cxn modelId="{B2A69067-236F-4CFF-AC42-B8ADC8499444}" type="presParOf" srcId="{B081372F-3DCE-EF4A-B515-508A8D1C49F0}" destId="{969EF494-F9E5-3A42-952F-4F6B14DA3ECA}" srcOrd="0" destOrd="0" presId="urn:microsoft.com/office/officeart/2005/8/layout/cycle2"/>
    <dgm:cxn modelId="{F9859C4B-3F0E-4B06-AFC8-4590DA2E4A51}" type="presParOf" srcId="{615D2B59-BBEC-144F-AEFB-BA0A7BF391A1}" destId="{A48FB7A4-FA4D-194A-84E3-34512D6E203A}" srcOrd="8" destOrd="0" presId="urn:microsoft.com/office/officeart/2005/8/layout/cycle2"/>
    <dgm:cxn modelId="{4A2C8B03-F56A-48C2-9E3D-0BCE10D41FCE}" type="presParOf" srcId="{615D2B59-BBEC-144F-AEFB-BA0A7BF391A1}" destId="{40CE34E5-4942-A740-B826-8F9D85EF0C4E}" srcOrd="9" destOrd="0" presId="urn:microsoft.com/office/officeart/2005/8/layout/cycle2"/>
    <dgm:cxn modelId="{697E95C1-77EB-4880-816C-3693A5AE4987}" type="presParOf" srcId="{40CE34E5-4942-A740-B826-8F9D85EF0C4E}" destId="{3003F7D0-518C-334C-AE95-956319D3658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5C714-936B-124D-A702-80073DBA8D84}">
      <dsp:nvSpPr>
        <dsp:cNvPr id="0" name=""/>
        <dsp:cNvSpPr/>
      </dsp:nvSpPr>
      <dsp:spPr>
        <a:xfrm>
          <a:off x="2992980" y="-228611"/>
          <a:ext cx="2243638" cy="22585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Timber Management</a:t>
          </a:r>
          <a:endParaRPr lang="en-US" sz="21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3321553" y="102150"/>
        <a:ext cx="1586492" cy="1597058"/>
      </dsp:txXfrm>
    </dsp:sp>
    <dsp:sp modelId="{D817FA6A-0954-554E-9D73-D5B8A157E324}">
      <dsp:nvSpPr>
        <dsp:cNvPr id="0" name=""/>
        <dsp:cNvSpPr/>
      </dsp:nvSpPr>
      <dsp:spPr>
        <a:xfrm rot="2160000">
          <a:off x="5087783" y="1512625"/>
          <a:ext cx="229023" cy="356331"/>
        </a:xfrm>
        <a:prstGeom prst="rightArrow">
          <a:avLst>
            <a:gd name="adj1" fmla="val 60000"/>
            <a:gd name="adj2" fmla="val 50000"/>
          </a:avLst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094344" y="1563699"/>
        <a:ext cx="160316" cy="213799"/>
      </dsp:txXfrm>
    </dsp:sp>
    <dsp:sp modelId="{55E10AC7-DD88-6744-AEC2-724AE9D3E461}">
      <dsp:nvSpPr>
        <dsp:cNvPr id="0" name=""/>
        <dsp:cNvSpPr/>
      </dsp:nvSpPr>
      <dsp:spPr>
        <a:xfrm>
          <a:off x="5178974" y="1359606"/>
          <a:ext cx="2243638" cy="225858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Wildlife Management</a:t>
          </a:r>
          <a:endParaRPr lang="en-US" sz="21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5507547" y="1690367"/>
        <a:ext cx="1586492" cy="1597058"/>
      </dsp:txXfrm>
    </dsp:sp>
    <dsp:sp modelId="{EF96C8EA-36D5-0A40-A5B5-84FBA05FAD75}">
      <dsp:nvSpPr>
        <dsp:cNvPr id="0" name=""/>
        <dsp:cNvSpPr/>
      </dsp:nvSpPr>
      <dsp:spPr>
        <a:xfrm rot="6480000">
          <a:off x="5772971" y="3589278"/>
          <a:ext cx="224793" cy="356331"/>
        </a:xfrm>
        <a:prstGeom prst="rightArrow">
          <a:avLst>
            <a:gd name="adj1" fmla="val 60000"/>
            <a:gd name="adj2" fmla="val 50000"/>
          </a:avLst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817110" y="3628475"/>
        <a:ext cx="157355" cy="213799"/>
      </dsp:txXfrm>
    </dsp:sp>
    <dsp:sp modelId="{A5807E53-90ED-DF47-97B6-46875FBDC24C}">
      <dsp:nvSpPr>
        <dsp:cNvPr id="0" name=""/>
        <dsp:cNvSpPr/>
      </dsp:nvSpPr>
      <dsp:spPr>
        <a:xfrm>
          <a:off x="4343998" y="3929396"/>
          <a:ext cx="2243638" cy="225858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Soil &amp; Water Conservation</a:t>
          </a:r>
          <a:endParaRPr lang="en-US" sz="21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4672571" y="4260157"/>
        <a:ext cx="1586492" cy="1597058"/>
      </dsp:txXfrm>
    </dsp:sp>
    <dsp:sp modelId="{DA2CE958-DDCB-5F4E-8EA4-BFA28B97DF10}">
      <dsp:nvSpPr>
        <dsp:cNvPr id="0" name=""/>
        <dsp:cNvSpPr/>
      </dsp:nvSpPr>
      <dsp:spPr>
        <a:xfrm rot="10800000">
          <a:off x="4005867" y="4880520"/>
          <a:ext cx="231615" cy="356331"/>
        </a:xfrm>
        <a:prstGeom prst="rightArrow">
          <a:avLst>
            <a:gd name="adj1" fmla="val 60000"/>
            <a:gd name="adj2" fmla="val 50000"/>
          </a:avLst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075351" y="4951786"/>
        <a:ext cx="162131" cy="213799"/>
      </dsp:txXfrm>
    </dsp:sp>
    <dsp:sp modelId="{118FCC9E-A38D-3E47-A52F-BF48DB87E548}">
      <dsp:nvSpPr>
        <dsp:cNvPr id="0" name=""/>
        <dsp:cNvSpPr/>
      </dsp:nvSpPr>
      <dsp:spPr>
        <a:xfrm>
          <a:off x="1641961" y="3929396"/>
          <a:ext cx="2243638" cy="225858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Recreation</a:t>
          </a:r>
          <a:endParaRPr lang="en-US" sz="21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1970534" y="4260157"/>
        <a:ext cx="1586492" cy="1597058"/>
      </dsp:txXfrm>
    </dsp:sp>
    <dsp:sp modelId="{B081372F-3DCE-EF4A-B515-508A8D1C49F0}">
      <dsp:nvSpPr>
        <dsp:cNvPr id="0" name=""/>
        <dsp:cNvSpPr/>
      </dsp:nvSpPr>
      <dsp:spPr>
        <a:xfrm rot="15120000">
          <a:off x="2235958" y="3601972"/>
          <a:ext cx="224793" cy="356331"/>
        </a:xfrm>
        <a:prstGeom prst="rightArrow">
          <a:avLst>
            <a:gd name="adj1" fmla="val 60000"/>
            <a:gd name="adj2" fmla="val 50000"/>
          </a:avLst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280097" y="3705307"/>
        <a:ext cx="157355" cy="213799"/>
      </dsp:txXfrm>
    </dsp:sp>
    <dsp:sp modelId="{A48FB7A4-FA4D-194A-84E3-34512D6E203A}">
      <dsp:nvSpPr>
        <dsp:cNvPr id="0" name=""/>
        <dsp:cNvSpPr/>
      </dsp:nvSpPr>
      <dsp:spPr>
        <a:xfrm>
          <a:off x="806986" y="1359606"/>
          <a:ext cx="2243638" cy="225858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Aesthetics</a:t>
          </a:r>
          <a:endParaRPr lang="en-US" sz="21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1135559" y="1690367"/>
        <a:ext cx="1586492" cy="1597058"/>
      </dsp:txXfrm>
    </dsp:sp>
    <dsp:sp modelId="{40CE34E5-4942-A740-B826-8F9D85EF0C4E}">
      <dsp:nvSpPr>
        <dsp:cNvPr id="0" name=""/>
        <dsp:cNvSpPr/>
      </dsp:nvSpPr>
      <dsp:spPr>
        <a:xfrm rot="19440000">
          <a:off x="2901790" y="1520618"/>
          <a:ext cx="229023" cy="356331"/>
        </a:xfrm>
        <a:prstGeom prst="rightArrow">
          <a:avLst>
            <a:gd name="adj1" fmla="val 60000"/>
            <a:gd name="adj2" fmla="val 50000"/>
          </a:avLst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908351" y="1612076"/>
        <a:ext cx="160316" cy="213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5C714-936B-124D-A702-80073DBA8D84}">
      <dsp:nvSpPr>
        <dsp:cNvPr id="0" name=""/>
        <dsp:cNvSpPr/>
      </dsp:nvSpPr>
      <dsp:spPr>
        <a:xfrm>
          <a:off x="3047999" y="-228596"/>
          <a:ext cx="2243638" cy="22585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Protect Forest Resource</a:t>
          </a:r>
          <a:endParaRPr lang="en-US" sz="26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3376572" y="102165"/>
        <a:ext cx="1586492" cy="1597058"/>
      </dsp:txXfrm>
    </dsp:sp>
    <dsp:sp modelId="{D817FA6A-0954-554E-9D73-D5B8A157E324}">
      <dsp:nvSpPr>
        <dsp:cNvPr id="0" name=""/>
        <dsp:cNvSpPr/>
      </dsp:nvSpPr>
      <dsp:spPr>
        <a:xfrm rot="2201816">
          <a:off x="5127119" y="1512965"/>
          <a:ext cx="206541" cy="356331"/>
        </a:xfrm>
        <a:prstGeom prst="leftRightArrow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133259" y="1565717"/>
        <a:ext cx="144579" cy="213799"/>
      </dsp:txXfrm>
    </dsp:sp>
    <dsp:sp modelId="{55E10AC7-DD88-6744-AEC2-724AE9D3E461}">
      <dsp:nvSpPr>
        <dsp:cNvPr id="0" name=""/>
        <dsp:cNvSpPr/>
      </dsp:nvSpPr>
      <dsp:spPr>
        <a:xfrm>
          <a:off x="5178974" y="1359606"/>
          <a:ext cx="2243638" cy="225858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Improve Forest Resources</a:t>
          </a:r>
          <a:endParaRPr lang="en-US" sz="26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5507547" y="1690367"/>
        <a:ext cx="1586492" cy="1597058"/>
      </dsp:txXfrm>
    </dsp:sp>
    <dsp:sp modelId="{EF96C8EA-36D5-0A40-A5B5-84FBA05FAD75}">
      <dsp:nvSpPr>
        <dsp:cNvPr id="0" name=""/>
        <dsp:cNvSpPr/>
      </dsp:nvSpPr>
      <dsp:spPr>
        <a:xfrm rot="6480000">
          <a:off x="5772971" y="3589278"/>
          <a:ext cx="224793" cy="356331"/>
        </a:xfrm>
        <a:prstGeom prst="leftRightArrow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817110" y="3628475"/>
        <a:ext cx="157355" cy="213799"/>
      </dsp:txXfrm>
    </dsp:sp>
    <dsp:sp modelId="{A5807E53-90ED-DF47-97B6-46875FBDC24C}">
      <dsp:nvSpPr>
        <dsp:cNvPr id="0" name=""/>
        <dsp:cNvSpPr/>
      </dsp:nvSpPr>
      <dsp:spPr>
        <a:xfrm>
          <a:off x="4343998" y="3929396"/>
          <a:ext cx="2243638" cy="225858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Renew </a:t>
          </a:r>
          <a:b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</a:b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Forest Resources</a:t>
          </a:r>
          <a:endParaRPr lang="en-US" sz="26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4672571" y="4260157"/>
        <a:ext cx="1586492" cy="1597058"/>
      </dsp:txXfrm>
    </dsp:sp>
    <dsp:sp modelId="{DA2CE958-DDCB-5F4E-8EA4-BFA28B97DF10}">
      <dsp:nvSpPr>
        <dsp:cNvPr id="0" name=""/>
        <dsp:cNvSpPr/>
      </dsp:nvSpPr>
      <dsp:spPr>
        <a:xfrm rot="10800000">
          <a:off x="4005867" y="4880520"/>
          <a:ext cx="231615" cy="356331"/>
        </a:xfrm>
        <a:prstGeom prst="leftRightArrow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075351" y="4951786"/>
        <a:ext cx="162131" cy="213799"/>
      </dsp:txXfrm>
    </dsp:sp>
    <dsp:sp modelId="{118FCC9E-A38D-3E47-A52F-BF48DB87E548}">
      <dsp:nvSpPr>
        <dsp:cNvPr id="0" name=""/>
        <dsp:cNvSpPr/>
      </dsp:nvSpPr>
      <dsp:spPr>
        <a:xfrm>
          <a:off x="1641961" y="3929396"/>
          <a:ext cx="2243638" cy="225858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Conserve Forest Land Base</a:t>
          </a:r>
          <a:endParaRPr lang="en-US" sz="26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1970534" y="4260157"/>
        <a:ext cx="1586492" cy="1597058"/>
      </dsp:txXfrm>
    </dsp:sp>
    <dsp:sp modelId="{B081372F-3DCE-EF4A-B515-508A8D1C49F0}">
      <dsp:nvSpPr>
        <dsp:cNvPr id="0" name=""/>
        <dsp:cNvSpPr/>
      </dsp:nvSpPr>
      <dsp:spPr>
        <a:xfrm rot="15120000">
          <a:off x="2235958" y="3601972"/>
          <a:ext cx="224793" cy="356331"/>
        </a:xfrm>
        <a:prstGeom prst="leftRightArrow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280097" y="3705307"/>
        <a:ext cx="157355" cy="213799"/>
      </dsp:txXfrm>
    </dsp:sp>
    <dsp:sp modelId="{A48FB7A4-FA4D-194A-84E3-34512D6E203A}">
      <dsp:nvSpPr>
        <dsp:cNvPr id="0" name=""/>
        <dsp:cNvSpPr/>
      </dsp:nvSpPr>
      <dsp:spPr>
        <a:xfrm>
          <a:off x="806986" y="1359606"/>
          <a:ext cx="2243638" cy="2258580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63500" cap="flat" cmpd="sng" algn="ctr">
          <a:solidFill>
            <a:srgbClr val="996633"/>
          </a:solidFill>
          <a:prstDash val="solid"/>
          <a:round/>
          <a:headEnd type="none" w="med" len="med"/>
          <a:tailEnd type="none" w="med" len="med"/>
        </a:ln>
        <a:effectLst>
          <a:outerShdw blurRad="152400" dist="38100" dir="2700000" algn="br" rotWithShape="0">
            <a:srgbClr val="000000">
              <a:alpha val="8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pc="0" dirty="0" smtClean="0">
              <a:solidFill>
                <a:srgbClr val="FFFF00"/>
              </a:solidFill>
              <a:effectLst>
                <a:outerShdw blurRad="50800" dist="76200" dir="2700000" algn="tl" rotWithShape="0">
                  <a:srgbClr val="000000">
                    <a:alpha val="71000"/>
                  </a:srgbClr>
                </a:outerShdw>
              </a:effectLst>
              <a:latin typeface="Calibri"/>
              <a:cs typeface="Calibri"/>
            </a:rPr>
            <a:t>Protect Water Quality</a:t>
          </a:r>
          <a:endParaRPr lang="en-US" sz="2600" b="1" kern="1200" spc="0" dirty="0">
            <a:solidFill>
              <a:srgbClr val="FFFF00"/>
            </a:solidFill>
            <a:effectLst>
              <a:outerShdw blurRad="50800" dist="76200" dir="2700000" algn="tl" rotWithShape="0">
                <a:srgbClr val="000000">
                  <a:alpha val="71000"/>
                </a:srgbClr>
              </a:outerShdw>
            </a:effectLst>
            <a:latin typeface="Calibri"/>
            <a:cs typeface="Calibri"/>
          </a:endParaRPr>
        </a:p>
      </dsp:txBody>
      <dsp:txXfrm>
        <a:off x="1135559" y="1690367"/>
        <a:ext cx="1586492" cy="1597058"/>
      </dsp:txXfrm>
    </dsp:sp>
    <dsp:sp modelId="{40CE34E5-4942-A740-B826-8F9D85EF0C4E}">
      <dsp:nvSpPr>
        <dsp:cNvPr id="0" name=""/>
        <dsp:cNvSpPr/>
      </dsp:nvSpPr>
      <dsp:spPr>
        <a:xfrm rot="19480491">
          <a:off x="2917370" y="1520949"/>
          <a:ext cx="251690" cy="356331"/>
        </a:xfrm>
        <a:prstGeom prst="leftRightArrow">
          <a:avLst/>
        </a:prstGeom>
        <a:solidFill>
          <a:srgbClr val="9966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924321" y="1614045"/>
        <a:ext cx="176183" cy="213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DOF Shield Logo 5i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04800"/>
            <a:ext cx="152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77724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676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781800" y="6400800"/>
            <a:ext cx="2133600" cy="323850"/>
          </a:xfrm>
        </p:spPr>
        <p:txBody>
          <a:bodyPr/>
          <a:lstStyle>
            <a:lvl1pPr>
              <a:defRPr dirty="0"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054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36786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974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pt_DOF Shield Logo 5in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04800"/>
            <a:ext cx="152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77724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781800" y="6400800"/>
            <a:ext cx="2133600" cy="32385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9657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DOF Shield Logo 5i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173442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305800" cy="3657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304800" y="1962150"/>
            <a:ext cx="8458200" cy="704850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9948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4040188" cy="4038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041775" cy="4038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246882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09800"/>
            <a:ext cx="4192588" cy="59041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49562"/>
            <a:ext cx="4040188" cy="3646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1" y="2209800"/>
            <a:ext cx="4191000" cy="59041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49562"/>
            <a:ext cx="4041775" cy="3646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47546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6122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DOF Shield Logo 5i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762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32156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761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37200A"/>
                </a:solidFill>
                <a:latin typeface="Arial" pitchFamily="27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/>
          <a:ea typeface="ＭＳ Ｐゴシック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CC"/>
          </a:solidFill>
          <a:latin typeface="Tahoma" pitchFamily="27" charset="-5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CC"/>
          </a:solidFill>
          <a:latin typeface="Tahoma" pitchFamily="27" charset="-5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CC"/>
          </a:solidFill>
          <a:latin typeface="Tahoma" pitchFamily="27" charset="-5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CC"/>
          </a:solidFill>
          <a:latin typeface="Tahoma" pitchFamily="27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36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Font typeface="Wingdings" panose="05000000000000000000" pitchFamily="2" charset="2"/>
        <a:buChar char="w"/>
        <a:defRPr sz="3200">
          <a:solidFill>
            <a:schemeClr val="tx1"/>
          </a:solidFill>
          <a:latin typeface="Calibri"/>
          <a:ea typeface="ＭＳ Ｐゴシック" pitchFamily="27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/>
          <a:ea typeface="ＭＳ Ｐゴシック" pitchFamily="27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/>
          <a:ea typeface="ＭＳ Ｐゴシック" pitchFamily="27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27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9pPr>
    </p:bodyStyle>
    <p:otherStyle>
      <a:defPPr>
        <a:defRPr lang="en-A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AU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3315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AU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AU" altLang="en-US" smtClean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pt_fire_title photo on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/>
        </p:nvGraphicFramePr>
        <p:xfrm>
          <a:off x="381001" y="457200"/>
          <a:ext cx="8229599" cy="595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555C714-936B-124D-A702-80073DBA8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graphicEl>
                                              <a:dgm id="{A555C714-936B-124D-A702-80073DBA8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817FA6A-0954-554E-9D73-D5B8A157E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graphicEl>
                                              <a:dgm id="{D817FA6A-0954-554E-9D73-D5B8A157E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5E10AC7-DD88-6744-AEC2-724AE9D3E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graphicEl>
                                              <a:dgm id="{55E10AC7-DD88-6744-AEC2-724AE9D3E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F96C8EA-36D5-0A40-A5B5-84FBA05FA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graphicEl>
                                              <a:dgm id="{EF96C8EA-36D5-0A40-A5B5-84FBA05FA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5807E53-90ED-DF47-97B6-46875FBDC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graphicEl>
                                              <a:dgm id="{A5807E53-90ED-DF47-97B6-46875FBDC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A2CE958-DDCB-5F4E-8EA4-BFA28B97D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graphicEl>
                                              <a:dgm id="{DA2CE958-DDCB-5F4E-8EA4-BFA28B97DF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18FCC9E-A38D-3E47-A52F-BF48DB87E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graphicEl>
                                              <a:dgm id="{118FCC9E-A38D-3E47-A52F-BF48DB87E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081372F-3DCE-EF4A-B515-508A8D1C4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graphicEl>
                                              <a:dgm id="{B081372F-3DCE-EF4A-B515-508A8D1C4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48FB7A4-FA4D-194A-84E3-34512D6E2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graphicEl>
                                              <a:dgm id="{A48FB7A4-FA4D-194A-84E3-34512D6E2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0CE34E5-4942-A740-B826-8F9D85EF0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graphicEl>
                                              <a:dgm id="{40CE34E5-4942-A740-B826-8F9D85EF0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/>
          <p:nvPr/>
        </p:nvGraphicFramePr>
        <p:xfrm>
          <a:off x="381001" y="457200"/>
          <a:ext cx="8229599" cy="595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95600" y="3219450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AU" altLang="en-US" sz="3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VDOF</a:t>
            </a:r>
            <a:br>
              <a:rPr lang="en-AU" altLang="en-US" sz="3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altLang="en-US" sz="3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Areas of Focus</a:t>
            </a:r>
          </a:p>
        </p:txBody>
      </p:sp>
      <p:pic>
        <p:nvPicPr>
          <p:cNvPr id="17412" name="Picture 22" descr="DOF Shield Logo 4inw 187 349 29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7080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Presentation1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7DB7D3ECB44A5710028D8B9DF2A" ma:contentTypeVersion="2" ma:contentTypeDescription="Create a new document." ma:contentTypeScope="" ma:versionID="6a8a64f0d930a7bf6120598906bfb393">
  <xsd:schema xmlns:xsd="http://www.w3.org/2001/XMLSchema" xmlns:xs="http://www.w3.org/2001/XMLSchema" xmlns:p="http://schemas.microsoft.com/office/2006/metadata/properties" xmlns:ns2="029efaac-6f3f-4bb8-aada-d85841825b46" targetNamespace="http://schemas.microsoft.com/office/2006/metadata/properties" ma:root="true" ma:fieldsID="42b13198df9661ab69e0a5530a94ee4f" ns2:_="">
    <xsd:import namespace="029efaac-6f3f-4bb8-aada-d85841825b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efaac-6f3f-4bb8-aada-d85841825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8ADCDC-3497-43EF-8004-E3330FDBE2F5}"/>
</file>

<file path=customXml/itemProps2.xml><?xml version="1.0" encoding="utf-8"?>
<ds:datastoreItem xmlns:ds="http://schemas.openxmlformats.org/officeDocument/2006/customXml" ds:itemID="{D5C9B7CD-8A42-43FC-A344-CF541FFFED4F}"/>
</file>

<file path=customXml/itemProps3.xml><?xml version="1.0" encoding="utf-8"?>
<ds:datastoreItem xmlns:ds="http://schemas.openxmlformats.org/officeDocument/2006/customXml" ds:itemID="{5C0344D2-D2E7-4C33-8AB8-B9AEA0D65F51}"/>
</file>

<file path=docProps/app.xml><?xml version="1.0" encoding="utf-8"?>
<Properties xmlns="http://schemas.openxmlformats.org/officeDocument/2006/extended-properties" xmlns:vt="http://schemas.openxmlformats.org/officeDocument/2006/docPropsVTypes">
  <Template>ppt-template_Forest.ppt</Template>
  <TotalTime>1688</TotalTime>
  <Pages>7</Pages>
  <Words>32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ＭＳ Ｐゴシック</vt:lpstr>
      <vt:lpstr>Arial</vt:lpstr>
      <vt:lpstr>Calibri</vt:lpstr>
      <vt:lpstr>Tahoma</vt:lpstr>
      <vt:lpstr>Times New Roman</vt:lpstr>
      <vt:lpstr>Wingdings</vt:lpstr>
      <vt:lpstr>Presentation1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Landowner Assistance Programs</dc:title>
  <dc:creator>Bud Mayfield</dc:creator>
  <cp:lastModifiedBy>Leach, Jennifer (DOF)</cp:lastModifiedBy>
  <cp:revision>44</cp:revision>
  <cp:lastPrinted>1601-01-01T00:00:00Z</cp:lastPrinted>
  <dcterms:created xsi:type="dcterms:W3CDTF">2013-02-07T20:54:44Z</dcterms:created>
  <dcterms:modified xsi:type="dcterms:W3CDTF">2021-03-22T15:59:19Z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0x0101001C98D7DB7D3ECB44A5710028D8B9DF2A</vt:lpwstr>
  </property>
</Properties>
</file>