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285" r:id="rId2"/>
    <p:sldId id="277" r:id="rId3"/>
    <p:sldId id="287" r:id="rId4"/>
    <p:sldId id="273" r:id="rId5"/>
    <p:sldId id="29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6633"/>
    <a:srgbClr val="E8E8E8"/>
    <a:srgbClr val="DD4021"/>
    <a:srgbClr val="22F20C"/>
    <a:srgbClr val="F6F00A"/>
    <a:srgbClr val="000000"/>
    <a:srgbClr val="FD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76" d="100"/>
          <a:sy n="76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/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/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/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/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/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857ED7-C335-4FEF-AE21-0FAA9C06C635}" type="presOf" srcId="{EE1EE405-3EBC-AF45-BE61-1AA005AD7F91}" destId="{3003F7D0-518C-334C-AE95-956319D3658F}" srcOrd="1" destOrd="0" presId="urn:microsoft.com/office/officeart/2005/8/layout/cycle2"/>
    <dgm:cxn modelId="{A85DA132-E66D-40E3-97F9-DA45EFC6FD0B}" type="presOf" srcId="{9C750C93-A6F9-F84B-8583-96B8912350C2}" destId="{A48FB7A4-FA4D-194A-84E3-34512D6E203A}" srcOrd="0" destOrd="0" presId="urn:microsoft.com/office/officeart/2005/8/layout/cycle2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ADC357E1-2B3A-4B19-BC1C-38ADF2B0800C}" type="presOf" srcId="{6B131408-FA92-7047-9A33-18E160EB533F}" destId="{DA2CE958-DDCB-5F4E-8EA4-BFA28B97DF10}" srcOrd="0" destOrd="0" presId="urn:microsoft.com/office/officeart/2005/8/layout/cycle2"/>
    <dgm:cxn modelId="{D41F1AFE-1721-43FE-972B-68E58D6C28B1}" type="presOf" srcId="{417531A3-6E9D-0F44-8B68-DFA22F3D7B74}" destId="{615D2B59-BBEC-144F-AEFB-BA0A7BF391A1}" srcOrd="0" destOrd="0" presId="urn:microsoft.com/office/officeart/2005/8/layout/cycle2"/>
    <dgm:cxn modelId="{0BB776A1-5155-4A09-8D12-33FA115F65DA}" type="presOf" srcId="{854D1971-046C-CA40-886B-542165938B0C}" destId="{A555C714-936B-124D-A702-80073DBA8D84}" srcOrd="0" destOrd="0" presId="urn:microsoft.com/office/officeart/2005/8/layout/cycle2"/>
    <dgm:cxn modelId="{5D2F2F10-418D-4C2F-B7D4-903782C8BD8B}" type="presOf" srcId="{5A93270E-C49A-C449-AA00-47F11BBDC906}" destId="{55E10AC7-DD88-6744-AEC2-724AE9D3E461}" srcOrd="0" destOrd="0" presId="urn:microsoft.com/office/officeart/2005/8/layout/cycle2"/>
    <dgm:cxn modelId="{38DB4EAA-52D8-41CE-8325-09C6BC97B47B}" type="presOf" srcId="{EE1EE405-3EBC-AF45-BE61-1AA005AD7F91}" destId="{40CE34E5-4942-A740-B826-8F9D85EF0C4E}" srcOrd="0" destOrd="0" presId="urn:microsoft.com/office/officeart/2005/8/layout/cycle2"/>
    <dgm:cxn modelId="{C50CE6EE-01E6-4F5E-B02E-CCC591647463}" type="presOf" srcId="{0C811080-BA94-9343-BD87-01391F78BB36}" destId="{118FCC9E-A38D-3E47-A52F-BF48DB87E548}" srcOrd="0" destOrd="0" presId="urn:microsoft.com/office/officeart/2005/8/layout/cycle2"/>
    <dgm:cxn modelId="{CAA05F96-305D-4A8B-8E31-4BAF4A45AE7C}" type="presOf" srcId="{6B131408-FA92-7047-9A33-18E160EB533F}" destId="{47CAE0E0-2C75-3C4E-B418-6242EC3A8E00}" srcOrd="1" destOrd="0" presId="urn:microsoft.com/office/officeart/2005/8/layout/cycle2"/>
    <dgm:cxn modelId="{2784416A-7C54-47C3-8306-45831A13321E}" type="presOf" srcId="{E6BBD0C9-12C1-6A46-9834-BA3267C1CE86}" destId="{969EF494-F9E5-3A42-952F-4F6B14DA3ECA}" srcOrd="1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E358006E-473E-42ED-B5B5-23303D0FF21E}" type="presOf" srcId="{72C9B592-E7C4-9043-B961-15B46C016AC5}" destId="{A5807E53-90ED-DF47-97B6-46875FBDC24C}" srcOrd="0" destOrd="0" presId="urn:microsoft.com/office/officeart/2005/8/layout/cycle2"/>
    <dgm:cxn modelId="{3E0CF795-0550-4748-BD04-798101C231F9}" type="presOf" srcId="{FDCC9C42-BCA7-B840-9280-B1FE62242467}" destId="{D817FA6A-0954-554E-9D73-D5B8A157E324}" srcOrd="0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CC6D6637-FD70-4B22-918A-FB9BCB481AA9}" type="presOf" srcId="{FDCC9C42-BCA7-B840-9280-B1FE62242467}" destId="{4ACE3A75-5B6A-904F-BF27-B68D064E1D31}" srcOrd="1" destOrd="0" presId="urn:microsoft.com/office/officeart/2005/8/layout/cycle2"/>
    <dgm:cxn modelId="{1B2EB62B-71FC-400A-B401-9D28979FD3FF}" type="presOf" srcId="{57AE0706-7B0D-5146-99EE-2D783535C64D}" destId="{266B6723-2510-F846-BBE9-7F45BA12D9EB}" srcOrd="1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8F0382B5-C4A0-41AF-A5F2-F54FA3ECF613}" type="presOf" srcId="{57AE0706-7B0D-5146-99EE-2D783535C64D}" destId="{EF96C8EA-36D5-0A40-A5B5-84FBA05FAD75}" srcOrd="0" destOrd="0" presId="urn:microsoft.com/office/officeart/2005/8/layout/cycle2"/>
    <dgm:cxn modelId="{E512B460-6B21-4A35-9B39-FF84837726E6}" type="presOf" srcId="{E6BBD0C9-12C1-6A46-9834-BA3267C1CE86}" destId="{B081372F-3DCE-EF4A-B515-508A8D1C49F0}" srcOrd="0" destOrd="0" presId="urn:microsoft.com/office/officeart/2005/8/layout/cycle2"/>
    <dgm:cxn modelId="{B58D5B77-B0BB-44E7-825A-2B9ED63CFCC8}" type="presParOf" srcId="{615D2B59-BBEC-144F-AEFB-BA0A7BF391A1}" destId="{A555C714-936B-124D-A702-80073DBA8D84}" srcOrd="0" destOrd="0" presId="urn:microsoft.com/office/officeart/2005/8/layout/cycle2"/>
    <dgm:cxn modelId="{03A9F7EF-8DB7-4413-B0A9-19F6415639D1}" type="presParOf" srcId="{615D2B59-BBEC-144F-AEFB-BA0A7BF391A1}" destId="{D817FA6A-0954-554E-9D73-D5B8A157E324}" srcOrd="1" destOrd="0" presId="urn:microsoft.com/office/officeart/2005/8/layout/cycle2"/>
    <dgm:cxn modelId="{6E96BB83-E170-45F8-8416-C0A9B65C4BE0}" type="presParOf" srcId="{D817FA6A-0954-554E-9D73-D5B8A157E324}" destId="{4ACE3A75-5B6A-904F-BF27-B68D064E1D31}" srcOrd="0" destOrd="0" presId="urn:microsoft.com/office/officeart/2005/8/layout/cycle2"/>
    <dgm:cxn modelId="{4EE10B5A-1EBF-4024-BEAD-EB37A25DB2F9}" type="presParOf" srcId="{615D2B59-BBEC-144F-AEFB-BA0A7BF391A1}" destId="{55E10AC7-DD88-6744-AEC2-724AE9D3E461}" srcOrd="2" destOrd="0" presId="urn:microsoft.com/office/officeart/2005/8/layout/cycle2"/>
    <dgm:cxn modelId="{5029B887-ED21-478B-8B56-09CB00382D3A}" type="presParOf" srcId="{615D2B59-BBEC-144F-AEFB-BA0A7BF391A1}" destId="{EF96C8EA-36D5-0A40-A5B5-84FBA05FAD75}" srcOrd="3" destOrd="0" presId="urn:microsoft.com/office/officeart/2005/8/layout/cycle2"/>
    <dgm:cxn modelId="{251FE31D-7FDD-4570-83D4-EACF23D91BD6}" type="presParOf" srcId="{EF96C8EA-36D5-0A40-A5B5-84FBA05FAD75}" destId="{266B6723-2510-F846-BBE9-7F45BA12D9EB}" srcOrd="0" destOrd="0" presId="urn:microsoft.com/office/officeart/2005/8/layout/cycle2"/>
    <dgm:cxn modelId="{EA9D6788-BB21-42E6-AD9A-43369023E533}" type="presParOf" srcId="{615D2B59-BBEC-144F-AEFB-BA0A7BF391A1}" destId="{A5807E53-90ED-DF47-97B6-46875FBDC24C}" srcOrd="4" destOrd="0" presId="urn:microsoft.com/office/officeart/2005/8/layout/cycle2"/>
    <dgm:cxn modelId="{96DDDBDB-824B-4522-92AA-4EE1EBC5F678}" type="presParOf" srcId="{615D2B59-BBEC-144F-AEFB-BA0A7BF391A1}" destId="{DA2CE958-DDCB-5F4E-8EA4-BFA28B97DF10}" srcOrd="5" destOrd="0" presId="urn:microsoft.com/office/officeart/2005/8/layout/cycle2"/>
    <dgm:cxn modelId="{3C3C0D5A-0D93-4DE1-B34E-C7FF483F1095}" type="presParOf" srcId="{DA2CE958-DDCB-5F4E-8EA4-BFA28B97DF10}" destId="{47CAE0E0-2C75-3C4E-B418-6242EC3A8E00}" srcOrd="0" destOrd="0" presId="urn:microsoft.com/office/officeart/2005/8/layout/cycle2"/>
    <dgm:cxn modelId="{A34A44E4-B486-4867-90BA-AAD6E08520FC}" type="presParOf" srcId="{615D2B59-BBEC-144F-AEFB-BA0A7BF391A1}" destId="{118FCC9E-A38D-3E47-A52F-BF48DB87E548}" srcOrd="6" destOrd="0" presId="urn:microsoft.com/office/officeart/2005/8/layout/cycle2"/>
    <dgm:cxn modelId="{AD9BBA1F-31C4-418A-B4AA-2E0096F89D85}" type="presParOf" srcId="{615D2B59-BBEC-144F-AEFB-BA0A7BF391A1}" destId="{B081372F-3DCE-EF4A-B515-508A8D1C49F0}" srcOrd="7" destOrd="0" presId="urn:microsoft.com/office/officeart/2005/8/layout/cycle2"/>
    <dgm:cxn modelId="{092214B1-30AA-429C-8B75-0C77726F382B}" type="presParOf" srcId="{B081372F-3DCE-EF4A-B515-508A8D1C49F0}" destId="{969EF494-F9E5-3A42-952F-4F6B14DA3ECA}" srcOrd="0" destOrd="0" presId="urn:microsoft.com/office/officeart/2005/8/layout/cycle2"/>
    <dgm:cxn modelId="{73E9AFCA-204C-4469-9556-9847CC3EFFC3}" type="presParOf" srcId="{615D2B59-BBEC-144F-AEFB-BA0A7BF391A1}" destId="{A48FB7A4-FA4D-194A-84E3-34512D6E203A}" srcOrd="8" destOrd="0" presId="urn:microsoft.com/office/officeart/2005/8/layout/cycle2"/>
    <dgm:cxn modelId="{2A1D7B07-C4B9-44F2-85E2-4951B1A59B7D}" type="presParOf" srcId="{615D2B59-BBEC-144F-AEFB-BA0A7BF391A1}" destId="{40CE34E5-4942-A740-B826-8F9D85EF0C4E}" srcOrd="9" destOrd="0" presId="urn:microsoft.com/office/officeart/2005/8/layout/cycle2"/>
    <dgm:cxn modelId="{3DAE3257-4712-463A-9900-BDE1D0CB75CA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 dirty="0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 custRadScaleRad="100028" custRadScaleInc="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9D1DB5F-68C1-46EB-AD81-13BDF90339EB}" type="presOf" srcId="{0C811080-BA94-9343-BD87-01391F78BB36}" destId="{118FCC9E-A38D-3E47-A52F-BF48DB87E548}" srcOrd="0" destOrd="0" presId="urn:microsoft.com/office/officeart/2005/8/layout/cycle2"/>
    <dgm:cxn modelId="{898A91EA-7A13-4A9A-9AAF-1F95B334F6A7}" type="presOf" srcId="{5A93270E-C49A-C449-AA00-47F11BBDC906}" destId="{55E10AC7-DD88-6744-AEC2-724AE9D3E461}" srcOrd="0" destOrd="0" presId="urn:microsoft.com/office/officeart/2005/8/layout/cycle2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EA7A1511-4FA6-456D-BBA5-261B4A8A3F72}" type="presOf" srcId="{9C750C93-A6F9-F84B-8583-96B8912350C2}" destId="{A48FB7A4-FA4D-194A-84E3-34512D6E203A}" srcOrd="0" destOrd="0" presId="urn:microsoft.com/office/officeart/2005/8/layout/cycle2"/>
    <dgm:cxn modelId="{0767D3CD-364E-491A-82B2-4E12FC7B75D5}" type="presOf" srcId="{E6BBD0C9-12C1-6A46-9834-BA3267C1CE86}" destId="{B081372F-3DCE-EF4A-B515-508A8D1C49F0}" srcOrd="0" destOrd="0" presId="urn:microsoft.com/office/officeart/2005/8/layout/cycle2"/>
    <dgm:cxn modelId="{9D11078D-F1F7-4FCF-84A8-4EF5F8412775}" type="presOf" srcId="{EE1EE405-3EBC-AF45-BE61-1AA005AD7F91}" destId="{40CE34E5-4942-A740-B826-8F9D85EF0C4E}" srcOrd="0" destOrd="0" presId="urn:microsoft.com/office/officeart/2005/8/layout/cycle2"/>
    <dgm:cxn modelId="{10A33E2E-DB47-4CCF-895A-213523FAC860}" type="presOf" srcId="{FDCC9C42-BCA7-B840-9280-B1FE62242467}" destId="{4ACE3A75-5B6A-904F-BF27-B68D064E1D31}" srcOrd="1" destOrd="0" presId="urn:microsoft.com/office/officeart/2005/8/layout/cycle2"/>
    <dgm:cxn modelId="{916A35AB-1AAB-41F8-8E60-6267F01D4123}" type="presOf" srcId="{57AE0706-7B0D-5146-99EE-2D783535C64D}" destId="{EF96C8EA-36D5-0A40-A5B5-84FBA05FAD75}" srcOrd="0" destOrd="0" presId="urn:microsoft.com/office/officeart/2005/8/layout/cycle2"/>
    <dgm:cxn modelId="{AD3C4FC9-9412-42C6-B9A7-0F3A212A261D}" type="presOf" srcId="{E6BBD0C9-12C1-6A46-9834-BA3267C1CE86}" destId="{969EF494-F9E5-3A42-952F-4F6B14DA3ECA}" srcOrd="1" destOrd="0" presId="urn:microsoft.com/office/officeart/2005/8/layout/cycle2"/>
    <dgm:cxn modelId="{D6B55A44-52D5-4712-B3F2-2513F88746BF}" type="presOf" srcId="{6B131408-FA92-7047-9A33-18E160EB533F}" destId="{DA2CE958-DDCB-5F4E-8EA4-BFA28B97DF10}" srcOrd="0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1FC82E26-100F-4ED2-A989-3F4242C93711}" type="presOf" srcId="{FDCC9C42-BCA7-B840-9280-B1FE62242467}" destId="{D817FA6A-0954-554E-9D73-D5B8A157E324}" srcOrd="0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F3F68DC2-CC91-4E75-AF23-B6EFF52E4426}" type="presOf" srcId="{854D1971-046C-CA40-886B-542165938B0C}" destId="{A555C714-936B-124D-A702-80073DBA8D84}" srcOrd="0" destOrd="0" presId="urn:microsoft.com/office/officeart/2005/8/layout/cycle2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39E35992-3AB5-418B-889E-2D1B943CD31E}" type="presOf" srcId="{6B131408-FA92-7047-9A33-18E160EB533F}" destId="{47CAE0E0-2C75-3C4E-B418-6242EC3A8E00}" srcOrd="1" destOrd="0" presId="urn:microsoft.com/office/officeart/2005/8/layout/cycle2"/>
    <dgm:cxn modelId="{B937E679-928A-42FF-87D6-6EACBEA13FC0}" type="presOf" srcId="{EE1EE405-3EBC-AF45-BE61-1AA005AD7F91}" destId="{3003F7D0-518C-334C-AE95-956319D3658F}" srcOrd="1" destOrd="0" presId="urn:microsoft.com/office/officeart/2005/8/layout/cycle2"/>
    <dgm:cxn modelId="{6D739187-2FDD-4C75-B314-F78251D8AB25}" type="presOf" srcId="{57AE0706-7B0D-5146-99EE-2D783535C64D}" destId="{266B6723-2510-F846-BBE9-7F45BA12D9EB}" srcOrd="1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AF86AC57-BB8D-4006-B68F-672212FEC360}" type="presOf" srcId="{72C9B592-E7C4-9043-B961-15B46C016AC5}" destId="{A5807E53-90ED-DF47-97B6-46875FBDC24C}" srcOrd="0" destOrd="0" presId="urn:microsoft.com/office/officeart/2005/8/layout/cycle2"/>
    <dgm:cxn modelId="{EFEA9340-DFD2-4950-9171-10DEF7FACC6E}" type="presOf" srcId="{417531A3-6E9D-0F44-8B68-DFA22F3D7B74}" destId="{615D2B59-BBEC-144F-AEFB-BA0A7BF391A1}" srcOrd="0" destOrd="0" presId="urn:microsoft.com/office/officeart/2005/8/layout/cycle2"/>
    <dgm:cxn modelId="{79AB80E4-6ED7-48AA-B6F7-19051DAC6682}" type="presParOf" srcId="{615D2B59-BBEC-144F-AEFB-BA0A7BF391A1}" destId="{A555C714-936B-124D-A702-80073DBA8D84}" srcOrd="0" destOrd="0" presId="urn:microsoft.com/office/officeart/2005/8/layout/cycle2"/>
    <dgm:cxn modelId="{82114E7D-7D88-410F-9707-698F6BEB0705}" type="presParOf" srcId="{615D2B59-BBEC-144F-AEFB-BA0A7BF391A1}" destId="{D817FA6A-0954-554E-9D73-D5B8A157E324}" srcOrd="1" destOrd="0" presId="urn:microsoft.com/office/officeart/2005/8/layout/cycle2"/>
    <dgm:cxn modelId="{2E98D004-BCD1-4808-A64F-C6D3BBFEA496}" type="presParOf" srcId="{D817FA6A-0954-554E-9D73-D5B8A157E324}" destId="{4ACE3A75-5B6A-904F-BF27-B68D064E1D31}" srcOrd="0" destOrd="0" presId="urn:microsoft.com/office/officeart/2005/8/layout/cycle2"/>
    <dgm:cxn modelId="{5EA0F64C-37F3-45E1-9C94-8B17828B7102}" type="presParOf" srcId="{615D2B59-BBEC-144F-AEFB-BA0A7BF391A1}" destId="{55E10AC7-DD88-6744-AEC2-724AE9D3E461}" srcOrd="2" destOrd="0" presId="urn:microsoft.com/office/officeart/2005/8/layout/cycle2"/>
    <dgm:cxn modelId="{36B99D92-0D8F-4B21-9562-7B2206CEB35C}" type="presParOf" srcId="{615D2B59-BBEC-144F-AEFB-BA0A7BF391A1}" destId="{EF96C8EA-36D5-0A40-A5B5-84FBA05FAD75}" srcOrd="3" destOrd="0" presId="urn:microsoft.com/office/officeart/2005/8/layout/cycle2"/>
    <dgm:cxn modelId="{E3AEE29E-CCF7-420C-8C49-509825A4491F}" type="presParOf" srcId="{EF96C8EA-36D5-0A40-A5B5-84FBA05FAD75}" destId="{266B6723-2510-F846-BBE9-7F45BA12D9EB}" srcOrd="0" destOrd="0" presId="urn:microsoft.com/office/officeart/2005/8/layout/cycle2"/>
    <dgm:cxn modelId="{7737EF8E-4885-4446-8E21-DF3780D13BB8}" type="presParOf" srcId="{615D2B59-BBEC-144F-AEFB-BA0A7BF391A1}" destId="{A5807E53-90ED-DF47-97B6-46875FBDC24C}" srcOrd="4" destOrd="0" presId="urn:microsoft.com/office/officeart/2005/8/layout/cycle2"/>
    <dgm:cxn modelId="{43D1F87F-7B0C-4F73-A5C1-251888D791DE}" type="presParOf" srcId="{615D2B59-BBEC-144F-AEFB-BA0A7BF391A1}" destId="{DA2CE958-DDCB-5F4E-8EA4-BFA28B97DF10}" srcOrd="5" destOrd="0" presId="urn:microsoft.com/office/officeart/2005/8/layout/cycle2"/>
    <dgm:cxn modelId="{A8DA8D1C-177A-478A-B52C-3D25B7A819B0}" type="presParOf" srcId="{DA2CE958-DDCB-5F4E-8EA4-BFA28B97DF10}" destId="{47CAE0E0-2C75-3C4E-B418-6242EC3A8E00}" srcOrd="0" destOrd="0" presId="urn:microsoft.com/office/officeart/2005/8/layout/cycle2"/>
    <dgm:cxn modelId="{3A999988-1FC5-4F35-85A7-3FF9FBDABF8B}" type="presParOf" srcId="{615D2B59-BBEC-144F-AEFB-BA0A7BF391A1}" destId="{118FCC9E-A38D-3E47-A52F-BF48DB87E548}" srcOrd="6" destOrd="0" presId="urn:microsoft.com/office/officeart/2005/8/layout/cycle2"/>
    <dgm:cxn modelId="{F22030BF-CB69-4833-B82B-085B3BF22385}" type="presParOf" srcId="{615D2B59-BBEC-144F-AEFB-BA0A7BF391A1}" destId="{B081372F-3DCE-EF4A-B515-508A8D1C49F0}" srcOrd="7" destOrd="0" presId="urn:microsoft.com/office/officeart/2005/8/layout/cycle2"/>
    <dgm:cxn modelId="{13BDE465-518D-48BD-96ED-25CABBC10F3C}" type="presParOf" srcId="{B081372F-3DCE-EF4A-B515-508A8D1C49F0}" destId="{969EF494-F9E5-3A42-952F-4F6B14DA3ECA}" srcOrd="0" destOrd="0" presId="urn:microsoft.com/office/officeart/2005/8/layout/cycle2"/>
    <dgm:cxn modelId="{D9481AC4-0748-4C54-B47E-FD9B7B5EF8E9}" type="presParOf" srcId="{615D2B59-BBEC-144F-AEFB-BA0A7BF391A1}" destId="{A48FB7A4-FA4D-194A-84E3-34512D6E203A}" srcOrd="8" destOrd="0" presId="urn:microsoft.com/office/officeart/2005/8/layout/cycle2"/>
    <dgm:cxn modelId="{FACB5572-D91C-4DF3-8FBC-EBE5AF059997}" type="presParOf" srcId="{615D2B59-BBEC-144F-AEFB-BA0A7BF391A1}" destId="{40CE34E5-4942-A740-B826-8F9D85EF0C4E}" srcOrd="9" destOrd="0" presId="urn:microsoft.com/office/officeart/2005/8/layout/cycle2"/>
    <dgm:cxn modelId="{B67C03DB-457A-41D6-84E5-668222C5229C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2992980" y="-228611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21553" y="102150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160000">
          <a:off x="5087783" y="1512625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94344" y="1563699"/>
        <a:ext cx="160316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40000">
          <a:off x="2901790" y="1520618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08351" y="1612076"/>
        <a:ext cx="160316" cy="21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3047999" y="-2285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76572" y="102165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201816">
          <a:off x="5127119" y="1512965"/>
          <a:ext cx="206541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33259" y="1565717"/>
        <a:ext cx="144579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80491">
          <a:off x="2917370" y="1520949"/>
          <a:ext cx="251690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924321" y="1614045"/>
        <a:ext cx="176183" cy="21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DOF Shield Logo 5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 dirty="0"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99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6351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583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_DOF Shield Logo 5in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7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OF Shield Logo 5i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47528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962150"/>
            <a:ext cx="8458200" cy="70485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5373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64337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192588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2209800"/>
            <a:ext cx="4191000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32109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8275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4319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603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37200A"/>
                </a:solidFill>
                <a:latin typeface="Arial" pitchFamily="27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6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315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pt_fire2_title photo 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321945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VDOF</a:t>
            </a:r>
            <a:b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Focus</a:t>
            </a:r>
          </a:p>
        </p:txBody>
      </p:sp>
      <p:pic>
        <p:nvPicPr>
          <p:cNvPr id="17412" name="Picture 22" descr="DOF Shield Logo 4inw 187 349 2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7080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7DB7D3ECB44A5710028D8B9DF2A" ma:contentTypeVersion="2" ma:contentTypeDescription="Create a new document." ma:contentTypeScope="" ma:versionID="6a8a64f0d930a7bf6120598906bfb393">
  <xsd:schema xmlns:xsd="http://www.w3.org/2001/XMLSchema" xmlns:xs="http://www.w3.org/2001/XMLSchema" xmlns:p="http://schemas.microsoft.com/office/2006/metadata/properties" xmlns:ns2="029efaac-6f3f-4bb8-aada-d85841825b46" targetNamespace="http://schemas.microsoft.com/office/2006/metadata/properties" ma:root="true" ma:fieldsID="42b13198df9661ab69e0a5530a94ee4f" ns2:_="">
    <xsd:import namespace="029efaac-6f3f-4bb8-aada-d85841825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faac-6f3f-4bb8-aada-d85841825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05CDC8-81B3-4779-99F4-4E6D34C7B452}"/>
</file>

<file path=customXml/itemProps2.xml><?xml version="1.0" encoding="utf-8"?>
<ds:datastoreItem xmlns:ds="http://schemas.openxmlformats.org/officeDocument/2006/customXml" ds:itemID="{7B6ABFEB-CABD-4F46-A2AD-7F9B979E74B3}"/>
</file>

<file path=customXml/itemProps3.xml><?xml version="1.0" encoding="utf-8"?>
<ds:datastoreItem xmlns:ds="http://schemas.openxmlformats.org/officeDocument/2006/customXml" ds:itemID="{F871BECB-7C72-4CC2-B5B2-07C956F55108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ppt-template_Forest.ppt</Template>
  <TotalTime>1693</TotalTime>
  <Pages>7</Pages>
  <Words>32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Ｐゴシック</vt:lpstr>
      <vt:lpstr>Wingdings</vt:lpstr>
      <vt:lpstr>Times New Roman</vt:lpstr>
      <vt:lpstr>Tahoma</vt:lpstr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Landowner Assistance Programs</dc:title>
  <dc:creator>Bud Mayfield</dc:creator>
  <cp:lastModifiedBy>Leach, Jennifer (DOF)</cp:lastModifiedBy>
  <cp:revision>44</cp:revision>
  <cp:lastPrinted>1601-01-01T00:00:00Z</cp:lastPrinted>
  <dcterms:created xsi:type="dcterms:W3CDTF">2013-02-07T20:54:44Z</dcterms:created>
  <dcterms:modified xsi:type="dcterms:W3CDTF">2021-03-22T15:26:03Z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0x0101001C98D7DB7D3ECB44A5710028D8B9DF2A</vt:lpwstr>
  </property>
</Properties>
</file>