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3.xml" ContentType="application/vnd.openxmlformats-officedocument.theme+xml"/>
  <Override PartName="/ppt/diagrams/quickStyle1.xml" ContentType="application/vnd.openxmlformats-officedocument.drawingml.diagram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7"/>
  </p:notesMasterIdLst>
  <p:handoutMasterIdLst>
    <p:handoutMasterId r:id="rId8"/>
  </p:handoutMasterIdLst>
  <p:sldIdLst>
    <p:sldId id="285" r:id="rId2"/>
    <p:sldId id="277" r:id="rId3"/>
    <p:sldId id="287" r:id="rId4"/>
    <p:sldId id="273" r:id="rId5"/>
    <p:sldId id="290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996633"/>
    <a:srgbClr val="E8E8E8"/>
    <a:srgbClr val="DD4021"/>
    <a:srgbClr val="22F20C"/>
    <a:srgbClr val="F6F00A"/>
    <a:srgbClr val="000000"/>
    <a:srgbClr val="FD1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94660"/>
  </p:normalViewPr>
  <p:slideViewPr>
    <p:cSldViewPr>
      <p:cViewPr varScale="1">
        <p:scale>
          <a:sx n="76" d="100"/>
          <a:sy n="76" d="100"/>
        </p:scale>
        <p:origin x="162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5" Type="http://schemas.openxmlformats.org/officeDocument/2006/relationships/image" Target="../media/image11.jpeg"/><Relationship Id="rId4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5" Type="http://schemas.openxmlformats.org/officeDocument/2006/relationships/image" Target="../media/image11.jpe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7531A3-6E9D-0F44-8B68-DFA22F3D7B74}" type="doc">
      <dgm:prSet loTypeId="urn:microsoft.com/office/officeart/2005/8/layout/cycle2" loCatId="cycle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54D1971-046C-CA40-886B-542165938B0C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1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Timber Management</a:t>
          </a:r>
          <a:endParaRPr lang="en-US" sz="21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C8DF6520-4667-874D-9D08-D428098F199D}" type="parTrans" cxnId="{A500AC23-3289-994E-A04F-35D034733F52}">
      <dgm:prSet/>
      <dgm:spPr/>
      <dgm:t>
        <a:bodyPr/>
        <a:lstStyle/>
        <a:p>
          <a:endParaRPr lang="en-US"/>
        </a:p>
      </dgm:t>
    </dgm:pt>
    <dgm:pt modelId="{FDCC9C42-BCA7-B840-9280-B1FE62242467}" type="sibTrans" cxnId="{A500AC23-3289-994E-A04F-35D034733F52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5A93270E-C49A-C449-AA00-47F11BBDC906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1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Wildlife Management</a:t>
          </a:r>
          <a:endParaRPr lang="en-US" sz="21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CCD27868-7277-DA4B-A7B6-11D14EFB7B29}" type="parTrans" cxnId="{C6214ACB-4B26-994B-9F42-49CD3CFC71F7}">
      <dgm:prSet/>
      <dgm:spPr/>
      <dgm:t>
        <a:bodyPr/>
        <a:lstStyle/>
        <a:p>
          <a:endParaRPr lang="en-US"/>
        </a:p>
      </dgm:t>
    </dgm:pt>
    <dgm:pt modelId="{57AE0706-7B0D-5146-99EE-2D783535C64D}" type="sibTrans" cxnId="{C6214ACB-4B26-994B-9F42-49CD3CFC71F7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72C9B592-E7C4-9043-B961-15B46C016AC5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1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Soil &amp; Water Conservation</a:t>
          </a:r>
          <a:endParaRPr lang="en-US" sz="21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8BA8BDF5-3669-EC43-AECA-2E3BF71BB3C4}" type="parTrans" cxnId="{7747EC8F-537B-364D-BB38-D36CA7D1D229}">
      <dgm:prSet/>
      <dgm:spPr/>
      <dgm:t>
        <a:bodyPr/>
        <a:lstStyle/>
        <a:p>
          <a:endParaRPr lang="en-US"/>
        </a:p>
      </dgm:t>
    </dgm:pt>
    <dgm:pt modelId="{6B131408-FA92-7047-9A33-18E160EB533F}" type="sibTrans" cxnId="{7747EC8F-537B-364D-BB38-D36CA7D1D229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0C811080-BA94-9343-BD87-01391F78BB36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1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Recreation</a:t>
          </a:r>
          <a:endParaRPr lang="en-US" sz="21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CD838DC0-F49E-714B-94A9-4F4C5B40B144}" type="parTrans" cxnId="{DD3B9A92-E374-1D43-A5FA-2CD87BEE1032}">
      <dgm:prSet/>
      <dgm:spPr/>
      <dgm:t>
        <a:bodyPr/>
        <a:lstStyle/>
        <a:p>
          <a:endParaRPr lang="en-US"/>
        </a:p>
      </dgm:t>
    </dgm:pt>
    <dgm:pt modelId="{E6BBD0C9-12C1-6A46-9834-BA3267C1CE86}" type="sibTrans" cxnId="{DD3B9A92-E374-1D43-A5FA-2CD87BEE1032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9C750C93-A6F9-F84B-8583-96B8912350C2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1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Aesthetics</a:t>
          </a:r>
          <a:endParaRPr lang="en-US" sz="21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594312FE-CB5F-C144-8B30-E5BE071DCFAA}" type="parTrans" cxnId="{072C4D6A-C9E3-E94F-BD49-C7F2926A2994}">
      <dgm:prSet/>
      <dgm:spPr/>
      <dgm:t>
        <a:bodyPr/>
        <a:lstStyle/>
        <a:p>
          <a:endParaRPr lang="en-US"/>
        </a:p>
      </dgm:t>
    </dgm:pt>
    <dgm:pt modelId="{EE1EE405-3EBC-AF45-BE61-1AA005AD7F91}" type="sibTrans" cxnId="{072C4D6A-C9E3-E94F-BD49-C7F2926A2994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615D2B59-BBEC-144F-AEFB-BA0A7BF391A1}" type="pres">
      <dgm:prSet presAssocID="{417531A3-6E9D-0F44-8B68-DFA22F3D7B7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55C714-936B-124D-A702-80073DBA8D84}" type="pres">
      <dgm:prSet presAssocID="{854D1971-046C-CA40-886B-542165938B0C}" presName="node" presStyleLbl="node1" presStyleIdx="0" presStyleCnt="5" custScaleX="124631" custScaleY="12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7FA6A-0954-554E-9D73-D5B8A157E324}" type="pres">
      <dgm:prSet presAssocID="{FDCC9C42-BCA7-B840-9280-B1FE62242467}" presName="sibTrans" presStyleLbl="sibTrans2D1" presStyleIdx="0" presStyleCnt="5" custScaleX="95334" custScaleY="58648"/>
      <dgm:spPr/>
      <dgm:t>
        <a:bodyPr/>
        <a:lstStyle/>
        <a:p>
          <a:endParaRPr lang="en-US"/>
        </a:p>
      </dgm:t>
    </dgm:pt>
    <dgm:pt modelId="{4ACE3A75-5B6A-904F-BF27-B68D064E1D31}" type="pres">
      <dgm:prSet presAssocID="{FDCC9C42-BCA7-B840-9280-B1FE6224246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5E10AC7-DD88-6744-AEC2-724AE9D3E461}" type="pres">
      <dgm:prSet presAssocID="{5A93270E-C49A-C449-AA00-47F11BBDC906}" presName="node" presStyleLbl="node1" presStyleIdx="1" presStyleCnt="5" custScaleX="124631" custScaleY="12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6C8EA-36D5-0A40-A5B5-84FBA05FAD75}" type="pres">
      <dgm:prSet presAssocID="{57AE0706-7B0D-5146-99EE-2D783535C64D}" presName="sibTrans" presStyleLbl="sibTrans2D1" presStyleIdx="1" presStyleCnt="5" custScaleX="95334" custScaleY="58648"/>
      <dgm:spPr/>
      <dgm:t>
        <a:bodyPr/>
        <a:lstStyle/>
        <a:p>
          <a:endParaRPr lang="en-US"/>
        </a:p>
      </dgm:t>
    </dgm:pt>
    <dgm:pt modelId="{266B6723-2510-F846-BBE9-7F45BA12D9EB}" type="pres">
      <dgm:prSet presAssocID="{57AE0706-7B0D-5146-99EE-2D783535C64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5807E53-90ED-DF47-97B6-46875FBDC24C}" type="pres">
      <dgm:prSet presAssocID="{72C9B592-E7C4-9043-B961-15B46C016AC5}" presName="node" presStyleLbl="node1" presStyleIdx="2" presStyleCnt="5" custScaleX="124631" custScaleY="12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CE958-DDCB-5F4E-8EA4-BFA28B97DF10}" type="pres">
      <dgm:prSet presAssocID="{6B131408-FA92-7047-9A33-18E160EB533F}" presName="sibTrans" presStyleLbl="sibTrans2D1" presStyleIdx="2" presStyleCnt="5" custScaleX="95334" custScaleY="58648"/>
      <dgm:spPr/>
      <dgm:t>
        <a:bodyPr/>
        <a:lstStyle/>
        <a:p>
          <a:endParaRPr lang="en-US"/>
        </a:p>
      </dgm:t>
    </dgm:pt>
    <dgm:pt modelId="{47CAE0E0-2C75-3C4E-B418-6242EC3A8E00}" type="pres">
      <dgm:prSet presAssocID="{6B131408-FA92-7047-9A33-18E160EB533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18FCC9E-A38D-3E47-A52F-BF48DB87E548}" type="pres">
      <dgm:prSet presAssocID="{0C811080-BA94-9343-BD87-01391F78BB36}" presName="node" presStyleLbl="node1" presStyleIdx="3" presStyleCnt="5" custScaleX="124631" custScaleY="12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1372F-3DCE-EF4A-B515-508A8D1C49F0}" type="pres">
      <dgm:prSet presAssocID="{E6BBD0C9-12C1-6A46-9834-BA3267C1CE86}" presName="sibTrans" presStyleLbl="sibTrans2D1" presStyleIdx="3" presStyleCnt="5" custScaleX="95334" custScaleY="58648"/>
      <dgm:spPr/>
      <dgm:t>
        <a:bodyPr/>
        <a:lstStyle/>
        <a:p>
          <a:endParaRPr lang="en-US"/>
        </a:p>
      </dgm:t>
    </dgm:pt>
    <dgm:pt modelId="{969EF494-F9E5-3A42-952F-4F6B14DA3ECA}" type="pres">
      <dgm:prSet presAssocID="{E6BBD0C9-12C1-6A46-9834-BA3267C1CE8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48FB7A4-FA4D-194A-84E3-34512D6E203A}" type="pres">
      <dgm:prSet presAssocID="{9C750C93-A6F9-F84B-8583-96B8912350C2}" presName="node" presStyleLbl="node1" presStyleIdx="4" presStyleCnt="5" custScaleX="124631" custScaleY="12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E34E5-4942-A740-B826-8F9D85EF0C4E}" type="pres">
      <dgm:prSet presAssocID="{EE1EE405-3EBC-AF45-BE61-1AA005AD7F91}" presName="sibTrans" presStyleLbl="sibTrans2D1" presStyleIdx="4" presStyleCnt="5" custScaleX="95334" custScaleY="58648"/>
      <dgm:spPr/>
      <dgm:t>
        <a:bodyPr/>
        <a:lstStyle/>
        <a:p>
          <a:endParaRPr lang="en-US"/>
        </a:p>
      </dgm:t>
    </dgm:pt>
    <dgm:pt modelId="{3003F7D0-518C-334C-AE95-956319D3658F}" type="pres">
      <dgm:prSet presAssocID="{EE1EE405-3EBC-AF45-BE61-1AA005AD7F91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EBBD5AB-B558-4855-A450-151C70F2ACDF}" type="presOf" srcId="{72C9B592-E7C4-9043-B961-15B46C016AC5}" destId="{A5807E53-90ED-DF47-97B6-46875FBDC24C}" srcOrd="0" destOrd="0" presId="urn:microsoft.com/office/officeart/2005/8/layout/cycle2"/>
    <dgm:cxn modelId="{A500AC23-3289-994E-A04F-35D034733F52}" srcId="{417531A3-6E9D-0F44-8B68-DFA22F3D7B74}" destId="{854D1971-046C-CA40-886B-542165938B0C}" srcOrd="0" destOrd="0" parTransId="{C8DF6520-4667-874D-9D08-D428098F199D}" sibTransId="{FDCC9C42-BCA7-B840-9280-B1FE62242467}"/>
    <dgm:cxn modelId="{05A1F33D-02CD-4C2E-855E-01B29619AF86}" type="presOf" srcId="{E6BBD0C9-12C1-6A46-9834-BA3267C1CE86}" destId="{B081372F-3DCE-EF4A-B515-508A8D1C49F0}" srcOrd="0" destOrd="0" presId="urn:microsoft.com/office/officeart/2005/8/layout/cycle2"/>
    <dgm:cxn modelId="{8AE8168F-C47F-4059-A510-18DB15569779}" type="presOf" srcId="{0C811080-BA94-9343-BD87-01391F78BB36}" destId="{118FCC9E-A38D-3E47-A52F-BF48DB87E548}" srcOrd="0" destOrd="0" presId="urn:microsoft.com/office/officeart/2005/8/layout/cycle2"/>
    <dgm:cxn modelId="{80902798-DC07-469B-BD2B-02AFC51D8B9D}" type="presOf" srcId="{57AE0706-7B0D-5146-99EE-2D783535C64D}" destId="{266B6723-2510-F846-BBE9-7F45BA12D9EB}" srcOrd="1" destOrd="0" presId="urn:microsoft.com/office/officeart/2005/8/layout/cycle2"/>
    <dgm:cxn modelId="{BE943F23-5E48-4995-A02F-7AE9827962D8}" type="presOf" srcId="{FDCC9C42-BCA7-B840-9280-B1FE62242467}" destId="{D817FA6A-0954-554E-9D73-D5B8A157E324}" srcOrd="0" destOrd="0" presId="urn:microsoft.com/office/officeart/2005/8/layout/cycle2"/>
    <dgm:cxn modelId="{09FC7FC1-EFF5-4756-B62B-33848C3A20A6}" type="presOf" srcId="{417531A3-6E9D-0F44-8B68-DFA22F3D7B74}" destId="{615D2B59-BBEC-144F-AEFB-BA0A7BF391A1}" srcOrd="0" destOrd="0" presId="urn:microsoft.com/office/officeart/2005/8/layout/cycle2"/>
    <dgm:cxn modelId="{418C97EE-3C2F-4ADF-9688-E89B016E3875}" type="presOf" srcId="{FDCC9C42-BCA7-B840-9280-B1FE62242467}" destId="{4ACE3A75-5B6A-904F-BF27-B68D064E1D31}" srcOrd="1" destOrd="0" presId="urn:microsoft.com/office/officeart/2005/8/layout/cycle2"/>
    <dgm:cxn modelId="{9CFB3B7D-DC5F-4533-BE47-11B982D8D8F0}" type="presOf" srcId="{EE1EE405-3EBC-AF45-BE61-1AA005AD7F91}" destId="{3003F7D0-518C-334C-AE95-956319D3658F}" srcOrd="1" destOrd="0" presId="urn:microsoft.com/office/officeart/2005/8/layout/cycle2"/>
    <dgm:cxn modelId="{C6214ACB-4B26-994B-9F42-49CD3CFC71F7}" srcId="{417531A3-6E9D-0F44-8B68-DFA22F3D7B74}" destId="{5A93270E-C49A-C449-AA00-47F11BBDC906}" srcOrd="1" destOrd="0" parTransId="{CCD27868-7277-DA4B-A7B6-11D14EFB7B29}" sibTransId="{57AE0706-7B0D-5146-99EE-2D783535C64D}"/>
    <dgm:cxn modelId="{DD3B9A92-E374-1D43-A5FA-2CD87BEE1032}" srcId="{417531A3-6E9D-0F44-8B68-DFA22F3D7B74}" destId="{0C811080-BA94-9343-BD87-01391F78BB36}" srcOrd="3" destOrd="0" parTransId="{CD838DC0-F49E-714B-94A9-4F4C5B40B144}" sibTransId="{E6BBD0C9-12C1-6A46-9834-BA3267C1CE86}"/>
    <dgm:cxn modelId="{F0BC2063-DABD-4870-A4A8-C4640E7B9365}" type="presOf" srcId="{E6BBD0C9-12C1-6A46-9834-BA3267C1CE86}" destId="{969EF494-F9E5-3A42-952F-4F6B14DA3ECA}" srcOrd="1" destOrd="0" presId="urn:microsoft.com/office/officeart/2005/8/layout/cycle2"/>
    <dgm:cxn modelId="{072C4D6A-C9E3-E94F-BD49-C7F2926A2994}" srcId="{417531A3-6E9D-0F44-8B68-DFA22F3D7B74}" destId="{9C750C93-A6F9-F84B-8583-96B8912350C2}" srcOrd="4" destOrd="0" parTransId="{594312FE-CB5F-C144-8B30-E5BE071DCFAA}" sibTransId="{EE1EE405-3EBC-AF45-BE61-1AA005AD7F91}"/>
    <dgm:cxn modelId="{D128200F-C06B-4E3F-9E17-1C7321364F20}" type="presOf" srcId="{EE1EE405-3EBC-AF45-BE61-1AA005AD7F91}" destId="{40CE34E5-4942-A740-B826-8F9D85EF0C4E}" srcOrd="0" destOrd="0" presId="urn:microsoft.com/office/officeart/2005/8/layout/cycle2"/>
    <dgm:cxn modelId="{7297ABD1-98AB-4DE9-B7CC-900080991965}" type="presOf" srcId="{9C750C93-A6F9-F84B-8583-96B8912350C2}" destId="{A48FB7A4-FA4D-194A-84E3-34512D6E203A}" srcOrd="0" destOrd="0" presId="urn:microsoft.com/office/officeart/2005/8/layout/cycle2"/>
    <dgm:cxn modelId="{BA13260F-98AD-40FC-BF19-09D28A339ED7}" type="presOf" srcId="{854D1971-046C-CA40-886B-542165938B0C}" destId="{A555C714-936B-124D-A702-80073DBA8D84}" srcOrd="0" destOrd="0" presId="urn:microsoft.com/office/officeart/2005/8/layout/cycle2"/>
    <dgm:cxn modelId="{A7FC7070-5EC6-41DE-97B1-66D15832546E}" type="presOf" srcId="{6B131408-FA92-7047-9A33-18E160EB533F}" destId="{47CAE0E0-2C75-3C4E-B418-6242EC3A8E00}" srcOrd="1" destOrd="0" presId="urn:microsoft.com/office/officeart/2005/8/layout/cycle2"/>
    <dgm:cxn modelId="{7747EC8F-537B-364D-BB38-D36CA7D1D229}" srcId="{417531A3-6E9D-0F44-8B68-DFA22F3D7B74}" destId="{72C9B592-E7C4-9043-B961-15B46C016AC5}" srcOrd="2" destOrd="0" parTransId="{8BA8BDF5-3669-EC43-AECA-2E3BF71BB3C4}" sibTransId="{6B131408-FA92-7047-9A33-18E160EB533F}"/>
    <dgm:cxn modelId="{F53C315E-9837-4F2A-B999-C3F0786AD9D8}" type="presOf" srcId="{57AE0706-7B0D-5146-99EE-2D783535C64D}" destId="{EF96C8EA-36D5-0A40-A5B5-84FBA05FAD75}" srcOrd="0" destOrd="0" presId="urn:microsoft.com/office/officeart/2005/8/layout/cycle2"/>
    <dgm:cxn modelId="{9AC74206-4A24-4B61-8B51-DBCD613BB590}" type="presOf" srcId="{6B131408-FA92-7047-9A33-18E160EB533F}" destId="{DA2CE958-DDCB-5F4E-8EA4-BFA28B97DF10}" srcOrd="0" destOrd="0" presId="urn:microsoft.com/office/officeart/2005/8/layout/cycle2"/>
    <dgm:cxn modelId="{F6435264-2F96-4B84-955A-6FA5E9522D91}" type="presOf" srcId="{5A93270E-C49A-C449-AA00-47F11BBDC906}" destId="{55E10AC7-DD88-6744-AEC2-724AE9D3E461}" srcOrd="0" destOrd="0" presId="urn:microsoft.com/office/officeart/2005/8/layout/cycle2"/>
    <dgm:cxn modelId="{0815EA8B-D43F-4A29-94AD-A0C74AF92E7C}" type="presParOf" srcId="{615D2B59-BBEC-144F-AEFB-BA0A7BF391A1}" destId="{A555C714-936B-124D-A702-80073DBA8D84}" srcOrd="0" destOrd="0" presId="urn:microsoft.com/office/officeart/2005/8/layout/cycle2"/>
    <dgm:cxn modelId="{0E32C95E-C0B5-49FF-BF7C-DC30B8116CCD}" type="presParOf" srcId="{615D2B59-BBEC-144F-AEFB-BA0A7BF391A1}" destId="{D817FA6A-0954-554E-9D73-D5B8A157E324}" srcOrd="1" destOrd="0" presId="urn:microsoft.com/office/officeart/2005/8/layout/cycle2"/>
    <dgm:cxn modelId="{1D9FC61C-54A8-47F4-9636-6EEDFDE41DB0}" type="presParOf" srcId="{D817FA6A-0954-554E-9D73-D5B8A157E324}" destId="{4ACE3A75-5B6A-904F-BF27-B68D064E1D31}" srcOrd="0" destOrd="0" presId="urn:microsoft.com/office/officeart/2005/8/layout/cycle2"/>
    <dgm:cxn modelId="{BAB93862-1B00-4629-BE54-3AEADBE7518D}" type="presParOf" srcId="{615D2B59-BBEC-144F-AEFB-BA0A7BF391A1}" destId="{55E10AC7-DD88-6744-AEC2-724AE9D3E461}" srcOrd="2" destOrd="0" presId="urn:microsoft.com/office/officeart/2005/8/layout/cycle2"/>
    <dgm:cxn modelId="{F2617152-9DEA-47CC-85C7-734E60885F83}" type="presParOf" srcId="{615D2B59-BBEC-144F-AEFB-BA0A7BF391A1}" destId="{EF96C8EA-36D5-0A40-A5B5-84FBA05FAD75}" srcOrd="3" destOrd="0" presId="urn:microsoft.com/office/officeart/2005/8/layout/cycle2"/>
    <dgm:cxn modelId="{6FDF1507-0F00-4D1C-97CB-AC66D530BF5B}" type="presParOf" srcId="{EF96C8EA-36D5-0A40-A5B5-84FBA05FAD75}" destId="{266B6723-2510-F846-BBE9-7F45BA12D9EB}" srcOrd="0" destOrd="0" presId="urn:microsoft.com/office/officeart/2005/8/layout/cycle2"/>
    <dgm:cxn modelId="{026D5651-2D63-48D9-8ECB-F5400FDB83BE}" type="presParOf" srcId="{615D2B59-BBEC-144F-AEFB-BA0A7BF391A1}" destId="{A5807E53-90ED-DF47-97B6-46875FBDC24C}" srcOrd="4" destOrd="0" presId="urn:microsoft.com/office/officeart/2005/8/layout/cycle2"/>
    <dgm:cxn modelId="{D240C270-3A87-48AD-9444-74C012749890}" type="presParOf" srcId="{615D2B59-BBEC-144F-AEFB-BA0A7BF391A1}" destId="{DA2CE958-DDCB-5F4E-8EA4-BFA28B97DF10}" srcOrd="5" destOrd="0" presId="urn:microsoft.com/office/officeart/2005/8/layout/cycle2"/>
    <dgm:cxn modelId="{906F4DA8-E7C6-4417-8A13-BB63937A0445}" type="presParOf" srcId="{DA2CE958-DDCB-5F4E-8EA4-BFA28B97DF10}" destId="{47CAE0E0-2C75-3C4E-B418-6242EC3A8E00}" srcOrd="0" destOrd="0" presId="urn:microsoft.com/office/officeart/2005/8/layout/cycle2"/>
    <dgm:cxn modelId="{55D204E0-689B-44B0-A8C1-4AF1F09D2BBE}" type="presParOf" srcId="{615D2B59-BBEC-144F-AEFB-BA0A7BF391A1}" destId="{118FCC9E-A38D-3E47-A52F-BF48DB87E548}" srcOrd="6" destOrd="0" presId="urn:microsoft.com/office/officeart/2005/8/layout/cycle2"/>
    <dgm:cxn modelId="{50E0305D-5224-4CE7-80C6-364520C8B1B3}" type="presParOf" srcId="{615D2B59-BBEC-144F-AEFB-BA0A7BF391A1}" destId="{B081372F-3DCE-EF4A-B515-508A8D1C49F0}" srcOrd="7" destOrd="0" presId="urn:microsoft.com/office/officeart/2005/8/layout/cycle2"/>
    <dgm:cxn modelId="{4427CA66-B0EE-4A8F-847C-6C3DF5A6450A}" type="presParOf" srcId="{B081372F-3DCE-EF4A-B515-508A8D1C49F0}" destId="{969EF494-F9E5-3A42-952F-4F6B14DA3ECA}" srcOrd="0" destOrd="0" presId="urn:microsoft.com/office/officeart/2005/8/layout/cycle2"/>
    <dgm:cxn modelId="{B4877027-07A4-4984-A01F-12440E22E760}" type="presParOf" srcId="{615D2B59-BBEC-144F-AEFB-BA0A7BF391A1}" destId="{A48FB7A4-FA4D-194A-84E3-34512D6E203A}" srcOrd="8" destOrd="0" presId="urn:microsoft.com/office/officeart/2005/8/layout/cycle2"/>
    <dgm:cxn modelId="{3671AED9-F0E4-463C-BC1C-1E8673518F8F}" type="presParOf" srcId="{615D2B59-BBEC-144F-AEFB-BA0A7BF391A1}" destId="{40CE34E5-4942-A740-B826-8F9D85EF0C4E}" srcOrd="9" destOrd="0" presId="urn:microsoft.com/office/officeart/2005/8/layout/cycle2"/>
    <dgm:cxn modelId="{E4C0661E-F386-450F-8425-94284860A06F}" type="presParOf" srcId="{40CE34E5-4942-A740-B826-8F9D85EF0C4E}" destId="{3003F7D0-518C-334C-AE95-956319D3658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7531A3-6E9D-0F44-8B68-DFA22F3D7B74}" type="doc">
      <dgm:prSet loTypeId="urn:microsoft.com/office/officeart/2005/8/layout/cycle2" loCatId="cycle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54D1971-046C-CA40-886B-542165938B0C}">
      <dgm:prSet phldrT="[Text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6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Protect Forest Resource</a:t>
          </a:r>
          <a:endParaRPr lang="en-US" sz="26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C8DF6520-4667-874D-9D08-D428098F199D}" type="parTrans" cxnId="{A500AC23-3289-994E-A04F-35D034733F52}">
      <dgm:prSet/>
      <dgm:spPr/>
      <dgm:t>
        <a:bodyPr/>
        <a:lstStyle/>
        <a:p>
          <a:endParaRPr lang="en-US"/>
        </a:p>
      </dgm:t>
    </dgm:pt>
    <dgm:pt modelId="{FDCC9C42-BCA7-B840-9280-B1FE62242467}" type="sibTrans" cxnId="{A500AC23-3289-994E-A04F-35D034733F52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5A93270E-C49A-C449-AA00-47F11BBDC906}">
      <dgm:prSet phldrT="[Text]" custT="1"/>
      <dgm:spPr>
        <a:blipFill rotWithShape="1">
          <a:blip xmlns:r="http://schemas.openxmlformats.org/officeDocument/2006/relationships" r:embed="rId2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6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Improve Forest Resources</a:t>
          </a:r>
          <a:endParaRPr lang="en-US" sz="26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CCD27868-7277-DA4B-A7B6-11D14EFB7B29}" type="parTrans" cxnId="{C6214ACB-4B26-994B-9F42-49CD3CFC71F7}">
      <dgm:prSet/>
      <dgm:spPr/>
      <dgm:t>
        <a:bodyPr/>
        <a:lstStyle/>
        <a:p>
          <a:endParaRPr lang="en-US"/>
        </a:p>
      </dgm:t>
    </dgm:pt>
    <dgm:pt modelId="{57AE0706-7B0D-5146-99EE-2D783535C64D}" type="sibTrans" cxnId="{C6214ACB-4B26-994B-9F42-49CD3CFC71F7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72C9B592-E7C4-9043-B961-15B46C016AC5}">
      <dgm:prSet phldrT="[Text]" custT="1"/>
      <dgm:spPr>
        <a:blipFill rotWithShape="1">
          <a:blip xmlns:r="http://schemas.openxmlformats.org/officeDocument/2006/relationships" r:embed="rId3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6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Renew </a:t>
          </a:r>
          <a:br>
            <a:rPr lang="en-US" sz="26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</a:br>
          <a:r>
            <a:rPr lang="en-US" sz="26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Forest Resources</a:t>
          </a:r>
          <a:endParaRPr lang="en-US" sz="26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8BA8BDF5-3669-EC43-AECA-2E3BF71BB3C4}" type="parTrans" cxnId="{7747EC8F-537B-364D-BB38-D36CA7D1D229}">
      <dgm:prSet/>
      <dgm:spPr/>
      <dgm:t>
        <a:bodyPr/>
        <a:lstStyle/>
        <a:p>
          <a:endParaRPr lang="en-US"/>
        </a:p>
      </dgm:t>
    </dgm:pt>
    <dgm:pt modelId="{6B131408-FA92-7047-9A33-18E160EB533F}" type="sibTrans" cxnId="{7747EC8F-537B-364D-BB38-D36CA7D1D229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0C811080-BA94-9343-BD87-01391F78BB36}">
      <dgm:prSet phldrT="[Text]" custT="1"/>
      <dgm:spPr>
        <a:blipFill rotWithShape="1">
          <a:blip xmlns:r="http://schemas.openxmlformats.org/officeDocument/2006/relationships" r:embed="rId4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6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Conserve Forest Land Base</a:t>
          </a:r>
          <a:endParaRPr lang="en-US" sz="26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CD838DC0-F49E-714B-94A9-4F4C5B40B144}" type="parTrans" cxnId="{DD3B9A92-E374-1D43-A5FA-2CD87BEE1032}">
      <dgm:prSet/>
      <dgm:spPr/>
      <dgm:t>
        <a:bodyPr/>
        <a:lstStyle/>
        <a:p>
          <a:endParaRPr lang="en-US"/>
        </a:p>
      </dgm:t>
    </dgm:pt>
    <dgm:pt modelId="{E6BBD0C9-12C1-6A46-9834-BA3267C1CE86}" type="sibTrans" cxnId="{DD3B9A92-E374-1D43-A5FA-2CD87BEE1032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9C750C93-A6F9-F84B-8583-96B8912350C2}">
      <dgm:prSet phldrT="[Text]" custT="1"/>
      <dgm:spPr>
        <a:blipFill rotWithShape="1">
          <a:blip xmlns:r="http://schemas.openxmlformats.org/officeDocument/2006/relationships" r:embed="rId5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6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Protect Water Quality</a:t>
          </a:r>
          <a:endParaRPr lang="en-US" sz="26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594312FE-CB5F-C144-8B30-E5BE071DCFAA}" type="parTrans" cxnId="{072C4D6A-C9E3-E94F-BD49-C7F2926A2994}">
      <dgm:prSet/>
      <dgm:spPr/>
      <dgm:t>
        <a:bodyPr/>
        <a:lstStyle/>
        <a:p>
          <a:endParaRPr lang="en-US"/>
        </a:p>
      </dgm:t>
    </dgm:pt>
    <dgm:pt modelId="{EE1EE405-3EBC-AF45-BE61-1AA005AD7F91}" type="sibTrans" cxnId="{072C4D6A-C9E3-E94F-BD49-C7F2926A2994}">
      <dgm:prSet/>
      <dgm:spPr>
        <a:solidFill>
          <a:srgbClr val="996633"/>
        </a:solidFill>
      </dgm:spPr>
      <dgm:t>
        <a:bodyPr/>
        <a:lstStyle/>
        <a:p>
          <a:endParaRPr lang="en-US" dirty="0"/>
        </a:p>
      </dgm:t>
    </dgm:pt>
    <dgm:pt modelId="{615D2B59-BBEC-144F-AEFB-BA0A7BF391A1}" type="pres">
      <dgm:prSet presAssocID="{417531A3-6E9D-0F44-8B68-DFA22F3D7B7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55C714-936B-124D-A702-80073DBA8D84}" type="pres">
      <dgm:prSet presAssocID="{854D1971-046C-CA40-886B-542165938B0C}" presName="node" presStyleLbl="node1" presStyleIdx="0" presStyleCnt="5" custScaleX="124631" custScaleY="125461" custRadScaleRad="100028" custRadScaleInc="3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7FA6A-0954-554E-9D73-D5B8A157E324}" type="pres">
      <dgm:prSet presAssocID="{FDCC9C42-BCA7-B840-9280-B1FE62242467}" presName="sibTrans" presStyleLbl="sibTrans2D1" presStyleIdx="0" presStyleCnt="5" custScaleX="95334" custScaleY="58648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4ACE3A75-5B6A-904F-BF27-B68D064E1D31}" type="pres">
      <dgm:prSet presAssocID="{FDCC9C42-BCA7-B840-9280-B1FE6224246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5E10AC7-DD88-6744-AEC2-724AE9D3E461}" type="pres">
      <dgm:prSet presAssocID="{5A93270E-C49A-C449-AA00-47F11BBDC906}" presName="node" presStyleLbl="node1" presStyleIdx="1" presStyleCnt="5" custScaleX="124631" custScaleY="12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6C8EA-36D5-0A40-A5B5-84FBA05FAD75}" type="pres">
      <dgm:prSet presAssocID="{57AE0706-7B0D-5146-99EE-2D783535C64D}" presName="sibTrans" presStyleLbl="sibTrans2D1" presStyleIdx="1" presStyleCnt="5" custScaleX="95334" custScaleY="58648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266B6723-2510-F846-BBE9-7F45BA12D9EB}" type="pres">
      <dgm:prSet presAssocID="{57AE0706-7B0D-5146-99EE-2D783535C64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5807E53-90ED-DF47-97B6-46875FBDC24C}" type="pres">
      <dgm:prSet presAssocID="{72C9B592-E7C4-9043-B961-15B46C016AC5}" presName="node" presStyleLbl="node1" presStyleIdx="2" presStyleCnt="5" custScaleX="124631" custScaleY="12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CE958-DDCB-5F4E-8EA4-BFA28B97DF10}" type="pres">
      <dgm:prSet presAssocID="{6B131408-FA92-7047-9A33-18E160EB533F}" presName="sibTrans" presStyleLbl="sibTrans2D1" presStyleIdx="2" presStyleCnt="5" custScaleX="95334" custScaleY="58648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47CAE0E0-2C75-3C4E-B418-6242EC3A8E00}" type="pres">
      <dgm:prSet presAssocID="{6B131408-FA92-7047-9A33-18E160EB533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18FCC9E-A38D-3E47-A52F-BF48DB87E548}" type="pres">
      <dgm:prSet presAssocID="{0C811080-BA94-9343-BD87-01391F78BB36}" presName="node" presStyleLbl="node1" presStyleIdx="3" presStyleCnt="5" custScaleX="124631" custScaleY="12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1372F-3DCE-EF4A-B515-508A8D1C49F0}" type="pres">
      <dgm:prSet presAssocID="{E6BBD0C9-12C1-6A46-9834-BA3267C1CE86}" presName="sibTrans" presStyleLbl="sibTrans2D1" presStyleIdx="3" presStyleCnt="5" custScaleX="95334" custScaleY="58648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969EF494-F9E5-3A42-952F-4F6B14DA3ECA}" type="pres">
      <dgm:prSet presAssocID="{E6BBD0C9-12C1-6A46-9834-BA3267C1CE8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48FB7A4-FA4D-194A-84E3-34512D6E203A}" type="pres">
      <dgm:prSet presAssocID="{9C750C93-A6F9-F84B-8583-96B8912350C2}" presName="node" presStyleLbl="node1" presStyleIdx="4" presStyleCnt="5" custScaleX="124631" custScaleY="12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E34E5-4942-A740-B826-8F9D85EF0C4E}" type="pres">
      <dgm:prSet presAssocID="{EE1EE405-3EBC-AF45-BE61-1AA005AD7F91}" presName="sibTrans" presStyleLbl="sibTrans2D1" presStyleIdx="4" presStyleCnt="5" custScaleX="95334" custScaleY="58648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3003F7D0-518C-334C-AE95-956319D3658F}" type="pres">
      <dgm:prSet presAssocID="{EE1EE405-3EBC-AF45-BE61-1AA005AD7F91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037C4336-8EF7-4C07-B2AE-3A9A724D26D1}" type="presOf" srcId="{57AE0706-7B0D-5146-99EE-2D783535C64D}" destId="{266B6723-2510-F846-BBE9-7F45BA12D9EB}" srcOrd="1" destOrd="0" presId="urn:microsoft.com/office/officeart/2005/8/layout/cycle2"/>
    <dgm:cxn modelId="{A500AC23-3289-994E-A04F-35D034733F52}" srcId="{417531A3-6E9D-0F44-8B68-DFA22F3D7B74}" destId="{854D1971-046C-CA40-886B-542165938B0C}" srcOrd="0" destOrd="0" parTransId="{C8DF6520-4667-874D-9D08-D428098F199D}" sibTransId="{FDCC9C42-BCA7-B840-9280-B1FE62242467}"/>
    <dgm:cxn modelId="{D803DEBE-2953-4EB1-A137-68042C7E912A}" type="presOf" srcId="{5A93270E-C49A-C449-AA00-47F11BBDC906}" destId="{55E10AC7-DD88-6744-AEC2-724AE9D3E461}" srcOrd="0" destOrd="0" presId="urn:microsoft.com/office/officeart/2005/8/layout/cycle2"/>
    <dgm:cxn modelId="{A09D37D3-FE8F-46C4-8C2D-E9391E7B328A}" type="presOf" srcId="{854D1971-046C-CA40-886B-542165938B0C}" destId="{A555C714-936B-124D-A702-80073DBA8D84}" srcOrd="0" destOrd="0" presId="urn:microsoft.com/office/officeart/2005/8/layout/cycle2"/>
    <dgm:cxn modelId="{1CBF0985-4D4F-4BF6-B958-89C2F52C41DA}" type="presOf" srcId="{FDCC9C42-BCA7-B840-9280-B1FE62242467}" destId="{4ACE3A75-5B6A-904F-BF27-B68D064E1D31}" srcOrd="1" destOrd="0" presId="urn:microsoft.com/office/officeart/2005/8/layout/cycle2"/>
    <dgm:cxn modelId="{4BC0BAD6-6363-47FF-9180-82312D117E72}" type="presOf" srcId="{57AE0706-7B0D-5146-99EE-2D783535C64D}" destId="{EF96C8EA-36D5-0A40-A5B5-84FBA05FAD75}" srcOrd="0" destOrd="0" presId="urn:microsoft.com/office/officeart/2005/8/layout/cycle2"/>
    <dgm:cxn modelId="{D7635AE4-834B-4DCF-AE29-0FCC93C006DF}" type="presOf" srcId="{E6BBD0C9-12C1-6A46-9834-BA3267C1CE86}" destId="{969EF494-F9E5-3A42-952F-4F6B14DA3ECA}" srcOrd="1" destOrd="0" presId="urn:microsoft.com/office/officeart/2005/8/layout/cycle2"/>
    <dgm:cxn modelId="{E06B53A9-E091-4E74-A446-FCBBFC748356}" type="presOf" srcId="{417531A3-6E9D-0F44-8B68-DFA22F3D7B74}" destId="{615D2B59-BBEC-144F-AEFB-BA0A7BF391A1}" srcOrd="0" destOrd="0" presId="urn:microsoft.com/office/officeart/2005/8/layout/cycle2"/>
    <dgm:cxn modelId="{C865489A-3745-455E-9BB0-30D56D7EE80D}" type="presOf" srcId="{9C750C93-A6F9-F84B-8583-96B8912350C2}" destId="{A48FB7A4-FA4D-194A-84E3-34512D6E203A}" srcOrd="0" destOrd="0" presId="urn:microsoft.com/office/officeart/2005/8/layout/cycle2"/>
    <dgm:cxn modelId="{237BC74C-7205-4B74-9458-8D7EFC718BC8}" type="presOf" srcId="{72C9B592-E7C4-9043-B961-15B46C016AC5}" destId="{A5807E53-90ED-DF47-97B6-46875FBDC24C}" srcOrd="0" destOrd="0" presId="urn:microsoft.com/office/officeart/2005/8/layout/cycle2"/>
    <dgm:cxn modelId="{C6214ACB-4B26-994B-9F42-49CD3CFC71F7}" srcId="{417531A3-6E9D-0F44-8B68-DFA22F3D7B74}" destId="{5A93270E-C49A-C449-AA00-47F11BBDC906}" srcOrd="1" destOrd="0" parTransId="{CCD27868-7277-DA4B-A7B6-11D14EFB7B29}" sibTransId="{57AE0706-7B0D-5146-99EE-2D783535C64D}"/>
    <dgm:cxn modelId="{3D24602B-72BB-4895-9EB6-F00D047032B0}" type="presOf" srcId="{6B131408-FA92-7047-9A33-18E160EB533F}" destId="{47CAE0E0-2C75-3C4E-B418-6242EC3A8E00}" srcOrd="1" destOrd="0" presId="urn:microsoft.com/office/officeart/2005/8/layout/cycle2"/>
    <dgm:cxn modelId="{72CD76B6-2FF7-4397-B186-6DF5866E369E}" type="presOf" srcId="{FDCC9C42-BCA7-B840-9280-B1FE62242467}" destId="{D817FA6A-0954-554E-9D73-D5B8A157E324}" srcOrd="0" destOrd="0" presId="urn:microsoft.com/office/officeart/2005/8/layout/cycle2"/>
    <dgm:cxn modelId="{DD3B9A92-E374-1D43-A5FA-2CD87BEE1032}" srcId="{417531A3-6E9D-0F44-8B68-DFA22F3D7B74}" destId="{0C811080-BA94-9343-BD87-01391F78BB36}" srcOrd="3" destOrd="0" parTransId="{CD838DC0-F49E-714B-94A9-4F4C5B40B144}" sibTransId="{E6BBD0C9-12C1-6A46-9834-BA3267C1CE86}"/>
    <dgm:cxn modelId="{A0B81C99-9AA3-4AF3-A197-76C6F331202D}" type="presOf" srcId="{E6BBD0C9-12C1-6A46-9834-BA3267C1CE86}" destId="{B081372F-3DCE-EF4A-B515-508A8D1C49F0}" srcOrd="0" destOrd="0" presId="urn:microsoft.com/office/officeart/2005/8/layout/cycle2"/>
    <dgm:cxn modelId="{072C4D6A-C9E3-E94F-BD49-C7F2926A2994}" srcId="{417531A3-6E9D-0F44-8B68-DFA22F3D7B74}" destId="{9C750C93-A6F9-F84B-8583-96B8912350C2}" srcOrd="4" destOrd="0" parTransId="{594312FE-CB5F-C144-8B30-E5BE071DCFAA}" sibTransId="{EE1EE405-3EBC-AF45-BE61-1AA005AD7F91}"/>
    <dgm:cxn modelId="{83F1D9CB-BE97-4835-B89A-E1F2E0D7AC96}" type="presOf" srcId="{EE1EE405-3EBC-AF45-BE61-1AA005AD7F91}" destId="{3003F7D0-518C-334C-AE95-956319D3658F}" srcOrd="1" destOrd="0" presId="urn:microsoft.com/office/officeart/2005/8/layout/cycle2"/>
    <dgm:cxn modelId="{6768267E-2740-4090-A473-7CECD90054A7}" type="presOf" srcId="{0C811080-BA94-9343-BD87-01391F78BB36}" destId="{118FCC9E-A38D-3E47-A52F-BF48DB87E548}" srcOrd="0" destOrd="0" presId="urn:microsoft.com/office/officeart/2005/8/layout/cycle2"/>
    <dgm:cxn modelId="{A725400C-CECB-4AAC-A858-8C78E6D09CFA}" type="presOf" srcId="{6B131408-FA92-7047-9A33-18E160EB533F}" destId="{DA2CE958-DDCB-5F4E-8EA4-BFA28B97DF10}" srcOrd="0" destOrd="0" presId="urn:microsoft.com/office/officeart/2005/8/layout/cycle2"/>
    <dgm:cxn modelId="{7747EC8F-537B-364D-BB38-D36CA7D1D229}" srcId="{417531A3-6E9D-0F44-8B68-DFA22F3D7B74}" destId="{72C9B592-E7C4-9043-B961-15B46C016AC5}" srcOrd="2" destOrd="0" parTransId="{8BA8BDF5-3669-EC43-AECA-2E3BF71BB3C4}" sibTransId="{6B131408-FA92-7047-9A33-18E160EB533F}"/>
    <dgm:cxn modelId="{E7611800-888E-4D2D-B0E5-3D6730B0B9D2}" type="presOf" srcId="{EE1EE405-3EBC-AF45-BE61-1AA005AD7F91}" destId="{40CE34E5-4942-A740-B826-8F9D85EF0C4E}" srcOrd="0" destOrd="0" presId="urn:microsoft.com/office/officeart/2005/8/layout/cycle2"/>
    <dgm:cxn modelId="{830B7A03-DFCF-4A73-ADB1-460175A4FD43}" type="presParOf" srcId="{615D2B59-BBEC-144F-AEFB-BA0A7BF391A1}" destId="{A555C714-936B-124D-A702-80073DBA8D84}" srcOrd="0" destOrd="0" presId="urn:microsoft.com/office/officeart/2005/8/layout/cycle2"/>
    <dgm:cxn modelId="{07916559-58D1-4F13-8028-D138692BF7E8}" type="presParOf" srcId="{615D2B59-BBEC-144F-AEFB-BA0A7BF391A1}" destId="{D817FA6A-0954-554E-9D73-D5B8A157E324}" srcOrd="1" destOrd="0" presId="urn:microsoft.com/office/officeart/2005/8/layout/cycle2"/>
    <dgm:cxn modelId="{468D1ECC-1BBC-4BA8-AB12-833583CDA081}" type="presParOf" srcId="{D817FA6A-0954-554E-9D73-D5B8A157E324}" destId="{4ACE3A75-5B6A-904F-BF27-B68D064E1D31}" srcOrd="0" destOrd="0" presId="urn:microsoft.com/office/officeart/2005/8/layout/cycle2"/>
    <dgm:cxn modelId="{0E75FBDD-23AB-41E8-81EF-E1469CD1C799}" type="presParOf" srcId="{615D2B59-BBEC-144F-AEFB-BA0A7BF391A1}" destId="{55E10AC7-DD88-6744-AEC2-724AE9D3E461}" srcOrd="2" destOrd="0" presId="urn:microsoft.com/office/officeart/2005/8/layout/cycle2"/>
    <dgm:cxn modelId="{A8A8B64B-5813-4730-8B61-2CC538204E64}" type="presParOf" srcId="{615D2B59-BBEC-144F-AEFB-BA0A7BF391A1}" destId="{EF96C8EA-36D5-0A40-A5B5-84FBA05FAD75}" srcOrd="3" destOrd="0" presId="urn:microsoft.com/office/officeart/2005/8/layout/cycle2"/>
    <dgm:cxn modelId="{285D7B06-1CAD-438A-AB71-B38E6F2A3595}" type="presParOf" srcId="{EF96C8EA-36D5-0A40-A5B5-84FBA05FAD75}" destId="{266B6723-2510-F846-BBE9-7F45BA12D9EB}" srcOrd="0" destOrd="0" presId="urn:microsoft.com/office/officeart/2005/8/layout/cycle2"/>
    <dgm:cxn modelId="{97D1239B-7908-4C7D-891C-35E00052909A}" type="presParOf" srcId="{615D2B59-BBEC-144F-AEFB-BA0A7BF391A1}" destId="{A5807E53-90ED-DF47-97B6-46875FBDC24C}" srcOrd="4" destOrd="0" presId="urn:microsoft.com/office/officeart/2005/8/layout/cycle2"/>
    <dgm:cxn modelId="{E06F6523-A0ED-454F-9AFD-ADFF70802C01}" type="presParOf" srcId="{615D2B59-BBEC-144F-AEFB-BA0A7BF391A1}" destId="{DA2CE958-DDCB-5F4E-8EA4-BFA28B97DF10}" srcOrd="5" destOrd="0" presId="urn:microsoft.com/office/officeart/2005/8/layout/cycle2"/>
    <dgm:cxn modelId="{14C4DC57-D4AB-448D-9BA1-E3153197FA12}" type="presParOf" srcId="{DA2CE958-DDCB-5F4E-8EA4-BFA28B97DF10}" destId="{47CAE0E0-2C75-3C4E-B418-6242EC3A8E00}" srcOrd="0" destOrd="0" presId="urn:microsoft.com/office/officeart/2005/8/layout/cycle2"/>
    <dgm:cxn modelId="{33D81F17-7B9F-4151-925F-10262E5B4B22}" type="presParOf" srcId="{615D2B59-BBEC-144F-AEFB-BA0A7BF391A1}" destId="{118FCC9E-A38D-3E47-A52F-BF48DB87E548}" srcOrd="6" destOrd="0" presId="urn:microsoft.com/office/officeart/2005/8/layout/cycle2"/>
    <dgm:cxn modelId="{869C9122-CD4D-4D1D-81AD-CFD259C32E3D}" type="presParOf" srcId="{615D2B59-BBEC-144F-AEFB-BA0A7BF391A1}" destId="{B081372F-3DCE-EF4A-B515-508A8D1C49F0}" srcOrd="7" destOrd="0" presId="urn:microsoft.com/office/officeart/2005/8/layout/cycle2"/>
    <dgm:cxn modelId="{32A18211-3F22-4FBD-8BAC-D7A0D49C07F0}" type="presParOf" srcId="{B081372F-3DCE-EF4A-B515-508A8D1C49F0}" destId="{969EF494-F9E5-3A42-952F-4F6B14DA3ECA}" srcOrd="0" destOrd="0" presId="urn:microsoft.com/office/officeart/2005/8/layout/cycle2"/>
    <dgm:cxn modelId="{8AB6F9E9-D151-4F1F-AE5C-BFC255DCDD64}" type="presParOf" srcId="{615D2B59-BBEC-144F-AEFB-BA0A7BF391A1}" destId="{A48FB7A4-FA4D-194A-84E3-34512D6E203A}" srcOrd="8" destOrd="0" presId="urn:microsoft.com/office/officeart/2005/8/layout/cycle2"/>
    <dgm:cxn modelId="{99D3115B-455F-4C25-A51D-003820DB60F8}" type="presParOf" srcId="{615D2B59-BBEC-144F-AEFB-BA0A7BF391A1}" destId="{40CE34E5-4942-A740-B826-8F9D85EF0C4E}" srcOrd="9" destOrd="0" presId="urn:microsoft.com/office/officeart/2005/8/layout/cycle2"/>
    <dgm:cxn modelId="{D64680B0-8082-4A5A-B4A7-783C51386F16}" type="presParOf" srcId="{40CE34E5-4942-A740-B826-8F9D85EF0C4E}" destId="{3003F7D0-518C-334C-AE95-956319D3658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5C714-936B-124D-A702-80073DBA8D84}">
      <dsp:nvSpPr>
        <dsp:cNvPr id="0" name=""/>
        <dsp:cNvSpPr/>
      </dsp:nvSpPr>
      <dsp:spPr>
        <a:xfrm>
          <a:off x="2992980" y="-228611"/>
          <a:ext cx="2243638" cy="22585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Timber Management</a:t>
          </a:r>
          <a:endParaRPr lang="en-US" sz="21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3321553" y="102150"/>
        <a:ext cx="1586492" cy="1597058"/>
      </dsp:txXfrm>
    </dsp:sp>
    <dsp:sp modelId="{D817FA6A-0954-554E-9D73-D5B8A157E324}">
      <dsp:nvSpPr>
        <dsp:cNvPr id="0" name=""/>
        <dsp:cNvSpPr/>
      </dsp:nvSpPr>
      <dsp:spPr>
        <a:xfrm rot="2160000">
          <a:off x="5087783" y="1512625"/>
          <a:ext cx="229023" cy="356331"/>
        </a:xfrm>
        <a:prstGeom prst="rightArrow">
          <a:avLst>
            <a:gd name="adj1" fmla="val 60000"/>
            <a:gd name="adj2" fmla="val 50000"/>
          </a:avLst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094344" y="1563699"/>
        <a:ext cx="160316" cy="213799"/>
      </dsp:txXfrm>
    </dsp:sp>
    <dsp:sp modelId="{55E10AC7-DD88-6744-AEC2-724AE9D3E461}">
      <dsp:nvSpPr>
        <dsp:cNvPr id="0" name=""/>
        <dsp:cNvSpPr/>
      </dsp:nvSpPr>
      <dsp:spPr>
        <a:xfrm>
          <a:off x="5178974" y="1359606"/>
          <a:ext cx="2243638" cy="225858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Wildlife Management</a:t>
          </a:r>
          <a:endParaRPr lang="en-US" sz="21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5507547" y="1690367"/>
        <a:ext cx="1586492" cy="1597058"/>
      </dsp:txXfrm>
    </dsp:sp>
    <dsp:sp modelId="{EF96C8EA-36D5-0A40-A5B5-84FBA05FAD75}">
      <dsp:nvSpPr>
        <dsp:cNvPr id="0" name=""/>
        <dsp:cNvSpPr/>
      </dsp:nvSpPr>
      <dsp:spPr>
        <a:xfrm rot="6480000">
          <a:off x="5772971" y="3589278"/>
          <a:ext cx="224793" cy="356331"/>
        </a:xfrm>
        <a:prstGeom prst="rightArrow">
          <a:avLst>
            <a:gd name="adj1" fmla="val 60000"/>
            <a:gd name="adj2" fmla="val 50000"/>
          </a:avLst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5817110" y="3628475"/>
        <a:ext cx="157355" cy="213799"/>
      </dsp:txXfrm>
    </dsp:sp>
    <dsp:sp modelId="{A5807E53-90ED-DF47-97B6-46875FBDC24C}">
      <dsp:nvSpPr>
        <dsp:cNvPr id="0" name=""/>
        <dsp:cNvSpPr/>
      </dsp:nvSpPr>
      <dsp:spPr>
        <a:xfrm>
          <a:off x="4343998" y="3929396"/>
          <a:ext cx="2243638" cy="225858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Soil &amp; Water Conservation</a:t>
          </a:r>
          <a:endParaRPr lang="en-US" sz="21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4672571" y="4260157"/>
        <a:ext cx="1586492" cy="1597058"/>
      </dsp:txXfrm>
    </dsp:sp>
    <dsp:sp modelId="{DA2CE958-DDCB-5F4E-8EA4-BFA28B97DF10}">
      <dsp:nvSpPr>
        <dsp:cNvPr id="0" name=""/>
        <dsp:cNvSpPr/>
      </dsp:nvSpPr>
      <dsp:spPr>
        <a:xfrm rot="10800000">
          <a:off x="4005867" y="4880520"/>
          <a:ext cx="231615" cy="356331"/>
        </a:xfrm>
        <a:prstGeom prst="rightArrow">
          <a:avLst>
            <a:gd name="adj1" fmla="val 60000"/>
            <a:gd name="adj2" fmla="val 50000"/>
          </a:avLst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075351" y="4951786"/>
        <a:ext cx="162131" cy="213799"/>
      </dsp:txXfrm>
    </dsp:sp>
    <dsp:sp modelId="{118FCC9E-A38D-3E47-A52F-BF48DB87E548}">
      <dsp:nvSpPr>
        <dsp:cNvPr id="0" name=""/>
        <dsp:cNvSpPr/>
      </dsp:nvSpPr>
      <dsp:spPr>
        <a:xfrm>
          <a:off x="1641961" y="3929396"/>
          <a:ext cx="2243638" cy="225858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Recreation</a:t>
          </a:r>
          <a:endParaRPr lang="en-US" sz="21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1970534" y="4260157"/>
        <a:ext cx="1586492" cy="1597058"/>
      </dsp:txXfrm>
    </dsp:sp>
    <dsp:sp modelId="{B081372F-3DCE-EF4A-B515-508A8D1C49F0}">
      <dsp:nvSpPr>
        <dsp:cNvPr id="0" name=""/>
        <dsp:cNvSpPr/>
      </dsp:nvSpPr>
      <dsp:spPr>
        <a:xfrm rot="15120000">
          <a:off x="2235958" y="3601972"/>
          <a:ext cx="224793" cy="356331"/>
        </a:xfrm>
        <a:prstGeom prst="rightArrow">
          <a:avLst>
            <a:gd name="adj1" fmla="val 60000"/>
            <a:gd name="adj2" fmla="val 50000"/>
          </a:avLst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280097" y="3705307"/>
        <a:ext cx="157355" cy="213799"/>
      </dsp:txXfrm>
    </dsp:sp>
    <dsp:sp modelId="{A48FB7A4-FA4D-194A-84E3-34512D6E203A}">
      <dsp:nvSpPr>
        <dsp:cNvPr id="0" name=""/>
        <dsp:cNvSpPr/>
      </dsp:nvSpPr>
      <dsp:spPr>
        <a:xfrm>
          <a:off x="806986" y="1359606"/>
          <a:ext cx="2243638" cy="225858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Aesthetics</a:t>
          </a:r>
          <a:endParaRPr lang="en-US" sz="21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1135559" y="1690367"/>
        <a:ext cx="1586492" cy="1597058"/>
      </dsp:txXfrm>
    </dsp:sp>
    <dsp:sp modelId="{40CE34E5-4942-A740-B826-8F9D85EF0C4E}">
      <dsp:nvSpPr>
        <dsp:cNvPr id="0" name=""/>
        <dsp:cNvSpPr/>
      </dsp:nvSpPr>
      <dsp:spPr>
        <a:xfrm rot="19440000">
          <a:off x="2901790" y="1520618"/>
          <a:ext cx="229023" cy="356331"/>
        </a:xfrm>
        <a:prstGeom prst="rightArrow">
          <a:avLst>
            <a:gd name="adj1" fmla="val 60000"/>
            <a:gd name="adj2" fmla="val 50000"/>
          </a:avLst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908351" y="1612076"/>
        <a:ext cx="160316" cy="213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5C714-936B-124D-A702-80073DBA8D84}">
      <dsp:nvSpPr>
        <dsp:cNvPr id="0" name=""/>
        <dsp:cNvSpPr/>
      </dsp:nvSpPr>
      <dsp:spPr>
        <a:xfrm>
          <a:off x="3047999" y="-228596"/>
          <a:ext cx="2243638" cy="225858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Protect Forest Resource</a:t>
          </a:r>
          <a:endParaRPr lang="en-US" sz="26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3376572" y="102165"/>
        <a:ext cx="1586492" cy="1597058"/>
      </dsp:txXfrm>
    </dsp:sp>
    <dsp:sp modelId="{D817FA6A-0954-554E-9D73-D5B8A157E324}">
      <dsp:nvSpPr>
        <dsp:cNvPr id="0" name=""/>
        <dsp:cNvSpPr/>
      </dsp:nvSpPr>
      <dsp:spPr>
        <a:xfrm rot="2201816">
          <a:off x="5127119" y="1512965"/>
          <a:ext cx="206541" cy="356331"/>
        </a:xfrm>
        <a:prstGeom prst="leftRightArrow">
          <a:avLst/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133259" y="1565717"/>
        <a:ext cx="144579" cy="213799"/>
      </dsp:txXfrm>
    </dsp:sp>
    <dsp:sp modelId="{55E10AC7-DD88-6744-AEC2-724AE9D3E461}">
      <dsp:nvSpPr>
        <dsp:cNvPr id="0" name=""/>
        <dsp:cNvSpPr/>
      </dsp:nvSpPr>
      <dsp:spPr>
        <a:xfrm>
          <a:off x="5178974" y="1359606"/>
          <a:ext cx="2243638" cy="225858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Improve Forest Resources</a:t>
          </a:r>
          <a:endParaRPr lang="en-US" sz="26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5507547" y="1690367"/>
        <a:ext cx="1586492" cy="1597058"/>
      </dsp:txXfrm>
    </dsp:sp>
    <dsp:sp modelId="{EF96C8EA-36D5-0A40-A5B5-84FBA05FAD75}">
      <dsp:nvSpPr>
        <dsp:cNvPr id="0" name=""/>
        <dsp:cNvSpPr/>
      </dsp:nvSpPr>
      <dsp:spPr>
        <a:xfrm rot="6480000">
          <a:off x="5772971" y="3589278"/>
          <a:ext cx="224793" cy="356331"/>
        </a:xfrm>
        <a:prstGeom prst="leftRightArrow">
          <a:avLst/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5817110" y="3628475"/>
        <a:ext cx="157355" cy="213799"/>
      </dsp:txXfrm>
    </dsp:sp>
    <dsp:sp modelId="{A5807E53-90ED-DF47-97B6-46875FBDC24C}">
      <dsp:nvSpPr>
        <dsp:cNvPr id="0" name=""/>
        <dsp:cNvSpPr/>
      </dsp:nvSpPr>
      <dsp:spPr>
        <a:xfrm>
          <a:off x="4343998" y="3929396"/>
          <a:ext cx="2243638" cy="225858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Renew </a:t>
          </a:r>
          <a:br>
            <a:rPr lang="en-US" sz="26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</a:br>
          <a:r>
            <a:rPr lang="en-US" sz="26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Forest Resources</a:t>
          </a:r>
          <a:endParaRPr lang="en-US" sz="26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4672571" y="4260157"/>
        <a:ext cx="1586492" cy="1597058"/>
      </dsp:txXfrm>
    </dsp:sp>
    <dsp:sp modelId="{DA2CE958-DDCB-5F4E-8EA4-BFA28B97DF10}">
      <dsp:nvSpPr>
        <dsp:cNvPr id="0" name=""/>
        <dsp:cNvSpPr/>
      </dsp:nvSpPr>
      <dsp:spPr>
        <a:xfrm rot="10800000">
          <a:off x="4005867" y="4880520"/>
          <a:ext cx="231615" cy="356331"/>
        </a:xfrm>
        <a:prstGeom prst="leftRightArrow">
          <a:avLst/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075351" y="4951786"/>
        <a:ext cx="162131" cy="213799"/>
      </dsp:txXfrm>
    </dsp:sp>
    <dsp:sp modelId="{118FCC9E-A38D-3E47-A52F-BF48DB87E548}">
      <dsp:nvSpPr>
        <dsp:cNvPr id="0" name=""/>
        <dsp:cNvSpPr/>
      </dsp:nvSpPr>
      <dsp:spPr>
        <a:xfrm>
          <a:off x="1641961" y="3929396"/>
          <a:ext cx="2243638" cy="225858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Conserve Forest Land Base</a:t>
          </a:r>
          <a:endParaRPr lang="en-US" sz="26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1970534" y="4260157"/>
        <a:ext cx="1586492" cy="1597058"/>
      </dsp:txXfrm>
    </dsp:sp>
    <dsp:sp modelId="{B081372F-3DCE-EF4A-B515-508A8D1C49F0}">
      <dsp:nvSpPr>
        <dsp:cNvPr id="0" name=""/>
        <dsp:cNvSpPr/>
      </dsp:nvSpPr>
      <dsp:spPr>
        <a:xfrm rot="15120000">
          <a:off x="2235958" y="3601972"/>
          <a:ext cx="224793" cy="356331"/>
        </a:xfrm>
        <a:prstGeom prst="leftRightArrow">
          <a:avLst/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280097" y="3705307"/>
        <a:ext cx="157355" cy="213799"/>
      </dsp:txXfrm>
    </dsp:sp>
    <dsp:sp modelId="{A48FB7A4-FA4D-194A-84E3-34512D6E203A}">
      <dsp:nvSpPr>
        <dsp:cNvPr id="0" name=""/>
        <dsp:cNvSpPr/>
      </dsp:nvSpPr>
      <dsp:spPr>
        <a:xfrm>
          <a:off x="806986" y="1359606"/>
          <a:ext cx="2243638" cy="2258580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Protect Water Quality</a:t>
          </a:r>
          <a:endParaRPr lang="en-US" sz="26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1135559" y="1690367"/>
        <a:ext cx="1586492" cy="1597058"/>
      </dsp:txXfrm>
    </dsp:sp>
    <dsp:sp modelId="{40CE34E5-4942-A740-B826-8F9D85EF0C4E}">
      <dsp:nvSpPr>
        <dsp:cNvPr id="0" name=""/>
        <dsp:cNvSpPr/>
      </dsp:nvSpPr>
      <dsp:spPr>
        <a:xfrm rot="19480491">
          <a:off x="2917370" y="1520949"/>
          <a:ext cx="251690" cy="356331"/>
        </a:xfrm>
        <a:prstGeom prst="leftRightArrow">
          <a:avLst/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2924321" y="1614045"/>
        <a:ext cx="176183" cy="213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DOF Shield Logo 5i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04800"/>
            <a:ext cx="152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981200"/>
            <a:ext cx="77724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676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781800" y="6400800"/>
            <a:ext cx="2133600" cy="323850"/>
          </a:xfrm>
        </p:spPr>
        <p:txBody>
          <a:bodyPr/>
          <a:lstStyle>
            <a:lvl1pPr>
              <a:defRPr dirty="0"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1914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78225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74863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pt_DOF Shield Logo 5in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04800"/>
            <a:ext cx="152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981200"/>
            <a:ext cx="77724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781800" y="6400800"/>
            <a:ext cx="2133600" cy="323850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0166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DOF Shield Logo 5i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948465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DOF Shield Logo 5in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305800" cy="3657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304800" y="1962150"/>
            <a:ext cx="8458200" cy="704850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17093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DOF Shield Logo 5in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4040188" cy="4038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9800"/>
            <a:ext cx="4041775" cy="4038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134432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DOF Shield Logo 5in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209800"/>
            <a:ext cx="4192588" cy="59041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49562"/>
            <a:ext cx="4040188" cy="36464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1" y="2209800"/>
            <a:ext cx="4191000" cy="59041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49562"/>
            <a:ext cx="4041775" cy="36464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074053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DOF Shield Logo 5in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773194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DOF Shield Logo 5in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633823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7865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37200A"/>
                </a:solidFill>
                <a:latin typeface="Arial" pitchFamily="27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/>
          <a:ea typeface="ＭＳ Ｐゴシック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charset="0"/>
          <a:ea typeface="ＭＳ Ｐゴシック" charset="-128"/>
          <a:cs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charset="0"/>
          <a:ea typeface="ＭＳ Ｐゴシック" charset="-128"/>
          <a:cs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charset="0"/>
          <a:ea typeface="ＭＳ Ｐゴシック" charset="-128"/>
          <a:cs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charset="0"/>
          <a:ea typeface="ＭＳ Ｐゴシック" charset="-128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CC"/>
          </a:solidFill>
          <a:latin typeface="Tahoma" pitchFamily="27" charset="-5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CC"/>
          </a:solidFill>
          <a:latin typeface="Tahoma" pitchFamily="27" charset="-5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CC"/>
          </a:solidFill>
          <a:latin typeface="Tahoma" pitchFamily="27" charset="-5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CC"/>
          </a:solidFill>
          <a:latin typeface="Tahoma" pitchFamily="27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4"/>
        </a:buBlip>
        <a:defRPr sz="36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Font typeface="Wingdings" panose="05000000000000000000" pitchFamily="2" charset="2"/>
        <a:buChar char="w"/>
        <a:defRPr sz="3200">
          <a:solidFill>
            <a:schemeClr val="tx1"/>
          </a:solidFill>
          <a:latin typeface="Calibri"/>
          <a:ea typeface="ＭＳ Ｐゴシック" pitchFamily="27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/>
          <a:ea typeface="ＭＳ Ｐゴシック" pitchFamily="27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/>
          <a:ea typeface="ＭＳ Ｐゴシック" pitchFamily="27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ＭＳ Ｐゴシック" pitchFamily="27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7" charset="-128"/>
        </a:defRPr>
      </a:lvl9pPr>
    </p:bodyStyle>
    <p:otherStyle>
      <a:defPPr>
        <a:defRPr lang="en-A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AU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3315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AU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AU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AU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ppt_forest2_title photo on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/>
          <p:nvPr/>
        </p:nvGraphicFramePr>
        <p:xfrm>
          <a:off x="381001" y="457200"/>
          <a:ext cx="8229599" cy="5959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555C714-936B-124D-A702-80073DBA8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graphicEl>
                                              <a:dgm id="{A555C714-936B-124D-A702-80073DBA8D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817FA6A-0954-554E-9D73-D5B8A157E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graphicEl>
                                              <a:dgm id="{D817FA6A-0954-554E-9D73-D5B8A157E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5E10AC7-DD88-6744-AEC2-724AE9D3E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graphicEl>
                                              <a:dgm id="{55E10AC7-DD88-6744-AEC2-724AE9D3E4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F96C8EA-36D5-0A40-A5B5-84FBA05FA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graphicEl>
                                              <a:dgm id="{EF96C8EA-36D5-0A40-A5B5-84FBA05FAD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5807E53-90ED-DF47-97B6-46875FBDC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graphicEl>
                                              <a:dgm id="{A5807E53-90ED-DF47-97B6-46875FBDC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A2CE958-DDCB-5F4E-8EA4-BFA28B97D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graphicEl>
                                              <a:dgm id="{DA2CE958-DDCB-5F4E-8EA4-BFA28B97DF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18FCC9E-A38D-3E47-A52F-BF48DB87E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graphicEl>
                                              <a:dgm id="{118FCC9E-A38D-3E47-A52F-BF48DB87E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081372F-3DCE-EF4A-B515-508A8D1C4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graphicEl>
                                              <a:dgm id="{B081372F-3DCE-EF4A-B515-508A8D1C49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48FB7A4-FA4D-194A-84E3-34512D6E2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graphicEl>
                                              <a:dgm id="{A48FB7A4-FA4D-194A-84E3-34512D6E2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0CE34E5-4942-A740-B826-8F9D85EF0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graphicEl>
                                              <a:dgm id="{40CE34E5-4942-A740-B826-8F9D85EF0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/>
          <p:nvPr/>
        </p:nvGraphicFramePr>
        <p:xfrm>
          <a:off x="381001" y="457200"/>
          <a:ext cx="8229599" cy="5959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95600" y="3219450"/>
            <a:ext cx="335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AU" altLang="en-US" sz="3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VDOF</a:t>
            </a:r>
            <a:br>
              <a:rPr lang="en-AU" altLang="en-US" sz="3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altLang="en-US" sz="3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Areas of Focus</a:t>
            </a:r>
          </a:p>
        </p:txBody>
      </p:sp>
      <p:pic>
        <p:nvPicPr>
          <p:cNvPr id="17412" name="Picture 22" descr="DOF Shield Logo 4inw 187 349 29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90800"/>
            <a:ext cx="70802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Presentation1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7DB7D3ECB44A5710028D8B9DF2A" ma:contentTypeVersion="2" ma:contentTypeDescription="Create a new document." ma:contentTypeScope="" ma:versionID="6a8a64f0d930a7bf6120598906bfb393">
  <xsd:schema xmlns:xsd="http://www.w3.org/2001/XMLSchema" xmlns:xs="http://www.w3.org/2001/XMLSchema" xmlns:p="http://schemas.microsoft.com/office/2006/metadata/properties" xmlns:ns2="029efaac-6f3f-4bb8-aada-d85841825b46" targetNamespace="http://schemas.microsoft.com/office/2006/metadata/properties" ma:root="true" ma:fieldsID="42b13198df9661ab69e0a5530a94ee4f" ns2:_="">
    <xsd:import namespace="029efaac-6f3f-4bb8-aada-d85841825b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9efaac-6f3f-4bb8-aada-d85841825b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E42A17-7655-456A-BD4F-A24FCA38ADF3}"/>
</file>

<file path=customXml/itemProps2.xml><?xml version="1.0" encoding="utf-8"?>
<ds:datastoreItem xmlns:ds="http://schemas.openxmlformats.org/officeDocument/2006/customXml" ds:itemID="{D2FA8029-F300-440A-9921-C8ACE94950DF}"/>
</file>

<file path=customXml/itemProps3.xml><?xml version="1.0" encoding="utf-8"?>
<ds:datastoreItem xmlns:ds="http://schemas.openxmlformats.org/officeDocument/2006/customXml" ds:itemID="{D97C7F33-61C4-4732-AE3C-D69D3D272B00}"/>
</file>

<file path=docProps/app.xml><?xml version="1.0" encoding="utf-8"?>
<Properties xmlns="http://schemas.openxmlformats.org/officeDocument/2006/extended-properties" xmlns:vt="http://schemas.openxmlformats.org/officeDocument/2006/docPropsVTypes">
  <Template>ppt-template_Forest.ppt</Template>
  <TotalTime>1706</TotalTime>
  <Pages>7</Pages>
  <Words>32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ＭＳ Ｐゴシック</vt:lpstr>
      <vt:lpstr>Wingdings</vt:lpstr>
      <vt:lpstr>Times New Roman</vt:lpstr>
      <vt:lpstr>Tahoma</vt:lpstr>
      <vt:lpstr>Presentation1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Landowner Assistance Programs</dc:title>
  <dc:creator>Bud Mayfield</dc:creator>
  <cp:lastModifiedBy>Leach, Jennifer (DOF)</cp:lastModifiedBy>
  <cp:revision>47</cp:revision>
  <cp:lastPrinted>1601-01-01T00:00:00Z</cp:lastPrinted>
  <dcterms:created xsi:type="dcterms:W3CDTF">2013-02-07T20:54:44Z</dcterms:created>
  <dcterms:modified xsi:type="dcterms:W3CDTF">2021-03-22T15:28:02Z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0x0101001C98D7DB7D3ECB44A5710028D8B9DF2A</vt:lpwstr>
  </property>
</Properties>
</file>