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76" r:id="rId4"/>
    <p:sldId id="280" r:id="rId5"/>
    <p:sldId id="285" r:id="rId6"/>
    <p:sldId id="281" r:id="rId7"/>
    <p:sldId id="266" r:id="rId8"/>
    <p:sldId id="272" r:id="rId9"/>
    <p:sldId id="273" r:id="rId10"/>
    <p:sldId id="277" r:id="rId11"/>
    <p:sldId id="257" r:id="rId12"/>
    <p:sldId id="267" r:id="rId13"/>
    <p:sldId id="283" r:id="rId14"/>
    <p:sldId id="278" r:id="rId15"/>
    <p:sldId id="279" r:id="rId16"/>
    <p:sldId id="284" r:id="rId17"/>
    <p:sldId id="286" r:id="rId18"/>
    <p:sldId id="258" r:id="rId19"/>
    <p:sldId id="259" r:id="rId20"/>
    <p:sldId id="268" r:id="rId21"/>
    <p:sldId id="263" r:id="rId22"/>
    <p:sldId id="274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1542B0"/>
    <a:srgbClr val="F1D427"/>
    <a:srgbClr val="DFC003"/>
    <a:srgbClr val="4B23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5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00" y="3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36D0C-5940-4386-9E97-E4A4EE8F94AF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A541D-889C-40CB-9EFC-6574ACC3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3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8" y="4763068"/>
            <a:ext cx="1201586" cy="1851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45" y="2073958"/>
            <a:ext cx="1706781" cy="1706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35" y="-180532"/>
            <a:ext cx="1706781" cy="1706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81" y="2390943"/>
            <a:ext cx="1706781" cy="1706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507" y="4174601"/>
            <a:ext cx="1706781" cy="1706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12" y="5259606"/>
            <a:ext cx="1706781" cy="1706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" y="2073957"/>
            <a:ext cx="1706781" cy="1706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54" y="4783789"/>
            <a:ext cx="1706781" cy="1706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30" y="4086871"/>
            <a:ext cx="1706781" cy="1706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14" y="1633477"/>
            <a:ext cx="1706781" cy="1706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33" y="5069645"/>
            <a:ext cx="1706781" cy="1706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2" y="151446"/>
            <a:ext cx="1706781" cy="1706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886" y="95310"/>
            <a:ext cx="1706781" cy="17067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513" y="709684"/>
            <a:ext cx="10304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research is being becoming available, findings reinforce what much of the forest community already knows —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186" y="3244334"/>
            <a:ext cx="1001562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 have a positive impact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human health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69338477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9" b="15709"/>
          <a:stretch/>
        </p:blipFill>
        <p:spPr>
          <a:xfrm>
            <a:off x="0" y="0"/>
            <a:ext cx="80931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186150" y="5554639"/>
            <a:ext cx="2906972" cy="1303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Exposure to trees relaxes and restores your mind, lowering your blood pressure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heart rate.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67" y="489317"/>
            <a:ext cx="3403174" cy="58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66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7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69457864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" b="2729"/>
          <a:stretch/>
        </p:blipFill>
        <p:spPr>
          <a:xfrm>
            <a:off x="0" y="-22729"/>
            <a:ext cx="12192000" cy="688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5" y="586997"/>
            <a:ext cx="3621234" cy="502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100549"/>
            <a:ext cx="12192000" cy="764275"/>
          </a:xfrm>
          <a:prstGeom prst="rect">
            <a:avLst/>
          </a:prstGeom>
          <a:solidFill>
            <a:srgbClr val="F1D42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343" y="6150114"/>
            <a:ext cx="11805313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/>
              <a:t>Trees absorb pollutants so you can breathe clean, fresh air, helping your brain release serotonin to boost your energy and mood. </a:t>
            </a:r>
          </a:p>
        </p:txBody>
      </p:sp>
    </p:spTree>
    <p:extLst>
      <p:ext uri="{BB962C8B-B14F-4D97-AF65-F5344CB8AC3E}">
        <p14:creationId xmlns:p14="http://schemas.microsoft.com/office/powerpoint/2010/main" val="1163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69950004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3"/>
          <a:stretch/>
        </p:blipFill>
        <p:spPr>
          <a:xfrm>
            <a:off x="0" y="-22474"/>
            <a:ext cx="12173803" cy="69038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45911" y="-45846"/>
            <a:ext cx="5008728" cy="6903846"/>
          </a:xfrm>
          <a:prstGeom prst="rect">
            <a:avLst/>
          </a:prstGeom>
          <a:solidFill>
            <a:schemeClr val="accent6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58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65" y="164568"/>
            <a:ext cx="3782136" cy="52529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0627" y="5627949"/>
            <a:ext cx="4804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Shade from a tree’s canopy can reduce temperatures by up to 20</a:t>
            </a:r>
            <a:r>
              <a:rPr lang="en-US" sz="2000" baseline="30000" dirty="0">
                <a:solidFill>
                  <a:schemeClr val="bg1"/>
                </a:solidFill>
              </a:rPr>
              <a:t>o</a:t>
            </a:r>
            <a:r>
              <a:rPr lang="en-US" sz="2000" dirty="0">
                <a:solidFill>
                  <a:schemeClr val="bg1"/>
                </a:solidFill>
              </a:rPr>
              <a:t> F, making it safer and more comfortable to be outdoors.</a:t>
            </a:r>
          </a:p>
        </p:txBody>
      </p:sp>
    </p:spTree>
    <p:extLst>
      <p:ext uri="{BB962C8B-B14F-4D97-AF65-F5344CB8AC3E}">
        <p14:creationId xmlns:p14="http://schemas.microsoft.com/office/powerpoint/2010/main" val="4424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"/>
          <a:stretch/>
        </p:blipFill>
        <p:spPr>
          <a:xfrm>
            <a:off x="0" y="0"/>
            <a:ext cx="1224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596975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n-lt"/>
              </a:rPr>
              <a:t>#</a:t>
            </a:r>
            <a:r>
              <a:rPr lang="en-US" sz="7200" b="1" dirty="0" err="1">
                <a:solidFill>
                  <a:schemeClr val="bg1"/>
                </a:solidFill>
                <a:latin typeface="+mn-lt"/>
              </a:rPr>
              <a:t>HealthyTreesHealthyLives</a:t>
            </a:r>
            <a:endParaRPr lang="en-US" sz="7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78" y="2551837"/>
            <a:ext cx="6168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We’re looking for life’s</a:t>
            </a:r>
            <a:b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moments of</a:t>
            </a:r>
            <a:b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 Trees, Healthy Lives </a:t>
            </a:r>
            <a:endParaRPr lang="en-US" sz="3600" b="1" i="1" dirty="0">
              <a:solidFill>
                <a:schemeClr val="accent4">
                  <a:lumMod val="20000"/>
                  <a:lumOff val="8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1003" y="5146251"/>
            <a:ext cx="6728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 yours on social media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8" y="4763068"/>
            <a:ext cx="1201586" cy="18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6415" y="801511"/>
            <a:ext cx="481877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HealthyTreesHealthyLives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https://www.youtube.com/watch?v=02wSvWakDyI</a:t>
            </a:r>
          </a:p>
        </p:txBody>
      </p:sp>
      <p:pic>
        <p:nvPicPr>
          <p:cNvPr id="8" name="Consider a tree for Valentine's D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415" y="2127074"/>
            <a:ext cx="5360595" cy="301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r="2490"/>
          <a:stretch/>
        </p:blipFill>
        <p:spPr>
          <a:xfrm>
            <a:off x="6105783" y="801511"/>
            <a:ext cx="5702395" cy="5452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1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434620"/>
            <a:ext cx="5238043" cy="566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"/>
          <a:stretch/>
        </p:blipFill>
        <p:spPr>
          <a:xfrm>
            <a:off x="5783977" y="462844"/>
            <a:ext cx="6058067" cy="56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1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00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55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7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903110"/>
            <a:ext cx="5339644" cy="4587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/>
          <a:stretch/>
        </p:blipFill>
        <p:spPr>
          <a:xfrm>
            <a:off x="135467" y="903110"/>
            <a:ext cx="6039555" cy="462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91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"/>
          <a:stretch/>
        </p:blipFill>
        <p:spPr>
          <a:xfrm>
            <a:off x="194734" y="1049866"/>
            <a:ext cx="4998155" cy="4492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8" y="1049866"/>
            <a:ext cx="6437566" cy="4492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0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53621710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 b="5545"/>
          <a:stretch/>
        </p:blipFill>
        <p:spPr>
          <a:xfrm>
            <a:off x="0" y="-13649"/>
            <a:ext cx="12192000" cy="6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5" y="962909"/>
            <a:ext cx="3429000" cy="47625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431462"/>
            <a:ext cx="10515600" cy="132556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http://www.southernforests.org/urban/healthy-trees-healthy-lives/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6208" y="3153350"/>
            <a:ext cx="5322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Explore how urban forests can improve our physical and mental health and promote healing.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8" y="4763068"/>
            <a:ext cx="1201586" cy="18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/>
          <a:stretch/>
        </p:blipFill>
        <p:spPr>
          <a:xfrm>
            <a:off x="-1" y="0"/>
            <a:ext cx="12310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21" y="831122"/>
            <a:ext cx="3820805" cy="5306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8949" y="831122"/>
            <a:ext cx="1551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Green spaces and tree-lined streets encourage walking, outdoor activities and generally healthier lifestyles.  </a:t>
            </a:r>
          </a:p>
        </p:txBody>
      </p:sp>
    </p:spTree>
    <p:extLst>
      <p:ext uri="{BB962C8B-B14F-4D97-AF65-F5344CB8AC3E}">
        <p14:creationId xmlns:p14="http://schemas.microsoft.com/office/powerpoint/2010/main" val="13522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22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22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22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22" y="1408289"/>
            <a:ext cx="9753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63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7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49647556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7272" b="18929"/>
          <a:stretch/>
        </p:blipFill>
        <p:spPr>
          <a:xfrm>
            <a:off x="0" y="-40944"/>
            <a:ext cx="12201099" cy="6209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1" y="6168788"/>
            <a:ext cx="12173803" cy="689212"/>
          </a:xfrm>
          <a:prstGeom prst="rect">
            <a:avLst/>
          </a:prstGeom>
          <a:solidFill>
            <a:srgbClr val="4B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Urban trees promote higher birth weights and support good health in newborn babies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55" y="470847"/>
            <a:ext cx="3237703" cy="53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38800F561004CB1D95113C478EDAD" ma:contentTypeVersion="2" ma:contentTypeDescription="Create a new document." ma:contentTypeScope="" ma:versionID="3b14a9b94cf52aaad0d3c49ddd1fc15e">
  <xsd:schema xmlns:xsd="http://www.w3.org/2001/XMLSchema" xmlns:xs="http://www.w3.org/2001/XMLSchema" xmlns:p="http://schemas.microsoft.com/office/2006/metadata/properties" xmlns:ns2="e455b9d2-5ce9-42ff-a90f-8e8efb61fb00" targetNamespace="http://schemas.microsoft.com/office/2006/metadata/properties" ma:root="true" ma:fieldsID="8e26644d0db755b6617670c329a91ca0" ns2:_="">
    <xsd:import namespace="e455b9d2-5ce9-42ff-a90f-8e8efb61fb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5b9d2-5ce9-42ff-a90f-8e8efb61fb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F80F73-D9AD-41DF-BDEC-617EDEEDC3D0}"/>
</file>

<file path=customXml/itemProps2.xml><?xml version="1.0" encoding="utf-8"?>
<ds:datastoreItem xmlns:ds="http://schemas.openxmlformats.org/officeDocument/2006/customXml" ds:itemID="{9C40CA40-A37E-4A42-8E6E-2F19B67B50A6}"/>
</file>

<file path=customXml/itemProps3.xml><?xml version="1.0" encoding="utf-8"?>
<ds:datastoreItem xmlns:ds="http://schemas.openxmlformats.org/officeDocument/2006/customXml" ds:itemID="{9F0B3DB5-D8C3-4F3D-B06C-48CA2D82871F}"/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184</Words>
  <Application>Microsoft Macintosh PowerPoint</Application>
  <PresentationFormat>Widescreen</PresentationFormat>
  <Paragraphs>14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#HealthyTreesHealthyLives</vt:lpstr>
      <vt:lpstr>#HealthyTreesHealthyLives https://www.youtube.com/watch?v=02wSvWakDyI</vt:lpstr>
      <vt:lpstr>PowerPoint Presentation</vt:lpstr>
      <vt:lpstr>PowerPoint Presentation</vt:lpstr>
      <vt:lpstr>PowerPoint Presentation</vt:lpstr>
      <vt:lpstr>PowerPoint Presentation</vt:lpstr>
      <vt:lpstr>http://www.southernforests.org/urban/healthy-trees-healthy-lives/</vt:lpstr>
    </vt:vector>
  </TitlesOfParts>
  <Company>Texas A&amp;M Forest Service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Moon, Linda</dc:creator>
  <cp:lastModifiedBy>Janet Muncy</cp:lastModifiedBy>
  <cp:revision>50</cp:revision>
  <dcterms:created xsi:type="dcterms:W3CDTF">2018-05-23T16:42:04Z</dcterms:created>
  <dcterms:modified xsi:type="dcterms:W3CDTF">2021-01-22T15:57:17Z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0x010100B4938800F561004CB1D95113C478EDAD</vt:lpwstr>
  </property>
</Properties>
</file>