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285" r:id="rId2"/>
    <p:sldId id="277" r:id="rId3"/>
    <p:sldId id="287" r:id="rId4"/>
    <p:sldId id="273" r:id="rId5"/>
    <p:sldId id="29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6633"/>
    <a:srgbClr val="E8E8E8"/>
    <a:srgbClr val="DD4021"/>
    <a:srgbClr val="22F20C"/>
    <a:srgbClr val="F6F00A"/>
    <a:srgbClr val="000000"/>
    <a:srgbClr val="FD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76" d="100"/>
          <a:sy n="76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/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/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/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/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/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57CFFDD-9DCC-4BEF-A3DB-C0F62FE1FF4A}" type="presOf" srcId="{6B131408-FA92-7047-9A33-18E160EB533F}" destId="{DA2CE958-DDCB-5F4E-8EA4-BFA28B97DF10}" srcOrd="0" destOrd="0" presId="urn:microsoft.com/office/officeart/2005/8/layout/cycle2"/>
    <dgm:cxn modelId="{9785E86D-FBD7-4829-9FA7-F7968688C5FB}" type="presOf" srcId="{E6BBD0C9-12C1-6A46-9834-BA3267C1CE86}" destId="{B081372F-3DCE-EF4A-B515-508A8D1C49F0}" srcOrd="0" destOrd="0" presId="urn:microsoft.com/office/officeart/2005/8/layout/cycle2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D309F350-A637-4050-BFFF-4FA7AA1DD7E7}" type="presOf" srcId="{854D1971-046C-CA40-886B-542165938B0C}" destId="{A555C714-936B-124D-A702-80073DBA8D84}" srcOrd="0" destOrd="0" presId="urn:microsoft.com/office/officeart/2005/8/layout/cycle2"/>
    <dgm:cxn modelId="{151B477D-F767-4095-A1CE-8FC59262123E}" type="presOf" srcId="{EE1EE405-3EBC-AF45-BE61-1AA005AD7F91}" destId="{40CE34E5-4942-A740-B826-8F9D85EF0C4E}" srcOrd="0" destOrd="0" presId="urn:microsoft.com/office/officeart/2005/8/layout/cycle2"/>
    <dgm:cxn modelId="{8F242635-8A0F-4AE0-9EF3-3F46E572E5F8}" type="presOf" srcId="{5A93270E-C49A-C449-AA00-47F11BBDC906}" destId="{55E10AC7-DD88-6744-AEC2-724AE9D3E461}" srcOrd="0" destOrd="0" presId="urn:microsoft.com/office/officeart/2005/8/layout/cycle2"/>
    <dgm:cxn modelId="{0E6BCE6E-BB6F-4523-B315-841EAC9EE926}" type="presOf" srcId="{0C811080-BA94-9343-BD87-01391F78BB36}" destId="{118FCC9E-A38D-3E47-A52F-BF48DB87E548}" srcOrd="0" destOrd="0" presId="urn:microsoft.com/office/officeart/2005/8/layout/cycle2"/>
    <dgm:cxn modelId="{4CE569AE-D51E-4E04-87C9-D6BC614C9F09}" type="presOf" srcId="{57AE0706-7B0D-5146-99EE-2D783535C64D}" destId="{266B6723-2510-F846-BBE9-7F45BA12D9EB}" srcOrd="1" destOrd="0" presId="urn:microsoft.com/office/officeart/2005/8/layout/cycle2"/>
    <dgm:cxn modelId="{82B9BCB3-30DD-4671-B257-476E3226F707}" type="presOf" srcId="{FDCC9C42-BCA7-B840-9280-B1FE62242467}" destId="{4ACE3A75-5B6A-904F-BF27-B68D064E1D31}" srcOrd="1" destOrd="0" presId="urn:microsoft.com/office/officeart/2005/8/layout/cycle2"/>
    <dgm:cxn modelId="{F3757057-5BE3-4618-81D5-3AC1D493FE07}" type="presOf" srcId="{6B131408-FA92-7047-9A33-18E160EB533F}" destId="{47CAE0E0-2C75-3C4E-B418-6242EC3A8E00}" srcOrd="1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AA43CF9B-3128-49E1-AF42-636D60997345}" type="presOf" srcId="{E6BBD0C9-12C1-6A46-9834-BA3267C1CE86}" destId="{969EF494-F9E5-3A42-952F-4F6B14DA3ECA}" srcOrd="1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FC24428E-8477-4F6C-AAC8-2A103EEBE005}" type="presOf" srcId="{57AE0706-7B0D-5146-99EE-2D783535C64D}" destId="{EF96C8EA-36D5-0A40-A5B5-84FBA05FAD75}" srcOrd="0" destOrd="0" presId="urn:microsoft.com/office/officeart/2005/8/layout/cycle2"/>
    <dgm:cxn modelId="{09434490-3660-4C39-912D-52E1C0C36C1E}" type="presOf" srcId="{EE1EE405-3EBC-AF45-BE61-1AA005AD7F91}" destId="{3003F7D0-518C-334C-AE95-956319D3658F}" srcOrd="1" destOrd="0" presId="urn:microsoft.com/office/officeart/2005/8/layout/cycle2"/>
    <dgm:cxn modelId="{857D6DA9-03C3-4E53-93AA-82BE3D432285}" type="presOf" srcId="{72C9B592-E7C4-9043-B961-15B46C016AC5}" destId="{A5807E53-90ED-DF47-97B6-46875FBDC24C}" srcOrd="0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2CF5AB32-2920-49B5-AE54-A33496BA7717}" type="presOf" srcId="{9C750C93-A6F9-F84B-8583-96B8912350C2}" destId="{A48FB7A4-FA4D-194A-84E3-34512D6E203A}" srcOrd="0" destOrd="0" presId="urn:microsoft.com/office/officeart/2005/8/layout/cycle2"/>
    <dgm:cxn modelId="{0D5239B9-E7EA-4A6E-9DF2-E3DB786CE3BA}" type="presOf" srcId="{FDCC9C42-BCA7-B840-9280-B1FE62242467}" destId="{D817FA6A-0954-554E-9D73-D5B8A157E324}" srcOrd="0" destOrd="0" presId="urn:microsoft.com/office/officeart/2005/8/layout/cycle2"/>
    <dgm:cxn modelId="{1B7DF9D3-A9E4-4EF6-AEA6-51F244859854}" type="presOf" srcId="{417531A3-6E9D-0F44-8B68-DFA22F3D7B74}" destId="{615D2B59-BBEC-144F-AEFB-BA0A7BF391A1}" srcOrd="0" destOrd="0" presId="urn:microsoft.com/office/officeart/2005/8/layout/cycle2"/>
    <dgm:cxn modelId="{36FBB174-B18D-494D-A087-F3762493CF08}" type="presParOf" srcId="{615D2B59-BBEC-144F-AEFB-BA0A7BF391A1}" destId="{A555C714-936B-124D-A702-80073DBA8D84}" srcOrd="0" destOrd="0" presId="urn:microsoft.com/office/officeart/2005/8/layout/cycle2"/>
    <dgm:cxn modelId="{063D0178-4FF1-43DD-B83B-39154A6EF1B0}" type="presParOf" srcId="{615D2B59-BBEC-144F-AEFB-BA0A7BF391A1}" destId="{D817FA6A-0954-554E-9D73-D5B8A157E324}" srcOrd="1" destOrd="0" presId="urn:microsoft.com/office/officeart/2005/8/layout/cycle2"/>
    <dgm:cxn modelId="{A48FD945-8183-48A4-899A-16C8A6A7DF1B}" type="presParOf" srcId="{D817FA6A-0954-554E-9D73-D5B8A157E324}" destId="{4ACE3A75-5B6A-904F-BF27-B68D064E1D31}" srcOrd="0" destOrd="0" presId="urn:microsoft.com/office/officeart/2005/8/layout/cycle2"/>
    <dgm:cxn modelId="{DD0C4F21-05B3-4F2E-9084-EFEA93A09EC7}" type="presParOf" srcId="{615D2B59-BBEC-144F-AEFB-BA0A7BF391A1}" destId="{55E10AC7-DD88-6744-AEC2-724AE9D3E461}" srcOrd="2" destOrd="0" presId="urn:microsoft.com/office/officeart/2005/8/layout/cycle2"/>
    <dgm:cxn modelId="{8D31B732-1DE6-49CA-AE9B-4C4E9077A56E}" type="presParOf" srcId="{615D2B59-BBEC-144F-AEFB-BA0A7BF391A1}" destId="{EF96C8EA-36D5-0A40-A5B5-84FBA05FAD75}" srcOrd="3" destOrd="0" presId="urn:microsoft.com/office/officeart/2005/8/layout/cycle2"/>
    <dgm:cxn modelId="{BEECC410-272E-47CE-AB12-6F49011D1D14}" type="presParOf" srcId="{EF96C8EA-36D5-0A40-A5B5-84FBA05FAD75}" destId="{266B6723-2510-F846-BBE9-7F45BA12D9EB}" srcOrd="0" destOrd="0" presId="urn:microsoft.com/office/officeart/2005/8/layout/cycle2"/>
    <dgm:cxn modelId="{A6A9223A-508F-45EA-98E2-DF6DFAF44706}" type="presParOf" srcId="{615D2B59-BBEC-144F-AEFB-BA0A7BF391A1}" destId="{A5807E53-90ED-DF47-97B6-46875FBDC24C}" srcOrd="4" destOrd="0" presId="urn:microsoft.com/office/officeart/2005/8/layout/cycle2"/>
    <dgm:cxn modelId="{304BFDED-F466-4BC7-B728-8AC76F9619BC}" type="presParOf" srcId="{615D2B59-BBEC-144F-AEFB-BA0A7BF391A1}" destId="{DA2CE958-DDCB-5F4E-8EA4-BFA28B97DF10}" srcOrd="5" destOrd="0" presId="urn:microsoft.com/office/officeart/2005/8/layout/cycle2"/>
    <dgm:cxn modelId="{88326C81-0B37-4061-9EAC-69980E1E8093}" type="presParOf" srcId="{DA2CE958-DDCB-5F4E-8EA4-BFA28B97DF10}" destId="{47CAE0E0-2C75-3C4E-B418-6242EC3A8E00}" srcOrd="0" destOrd="0" presId="urn:microsoft.com/office/officeart/2005/8/layout/cycle2"/>
    <dgm:cxn modelId="{6B3047BD-535C-4FE5-BCF4-7DC247D3B567}" type="presParOf" srcId="{615D2B59-BBEC-144F-AEFB-BA0A7BF391A1}" destId="{118FCC9E-A38D-3E47-A52F-BF48DB87E548}" srcOrd="6" destOrd="0" presId="urn:microsoft.com/office/officeart/2005/8/layout/cycle2"/>
    <dgm:cxn modelId="{99D2A7EE-E140-44EB-BF6A-0CC88E255311}" type="presParOf" srcId="{615D2B59-BBEC-144F-AEFB-BA0A7BF391A1}" destId="{B081372F-3DCE-EF4A-B515-508A8D1C49F0}" srcOrd="7" destOrd="0" presId="urn:microsoft.com/office/officeart/2005/8/layout/cycle2"/>
    <dgm:cxn modelId="{15C309AA-B87A-4F45-8B7F-817C34763036}" type="presParOf" srcId="{B081372F-3DCE-EF4A-B515-508A8D1C49F0}" destId="{969EF494-F9E5-3A42-952F-4F6B14DA3ECA}" srcOrd="0" destOrd="0" presId="urn:microsoft.com/office/officeart/2005/8/layout/cycle2"/>
    <dgm:cxn modelId="{0C69C584-D55F-40F0-A45A-AB922C35BC36}" type="presParOf" srcId="{615D2B59-BBEC-144F-AEFB-BA0A7BF391A1}" destId="{A48FB7A4-FA4D-194A-84E3-34512D6E203A}" srcOrd="8" destOrd="0" presId="urn:microsoft.com/office/officeart/2005/8/layout/cycle2"/>
    <dgm:cxn modelId="{BB7CE74F-1A96-48FD-AB9C-D233F3985806}" type="presParOf" srcId="{615D2B59-BBEC-144F-AEFB-BA0A7BF391A1}" destId="{40CE34E5-4942-A740-B826-8F9D85EF0C4E}" srcOrd="9" destOrd="0" presId="urn:microsoft.com/office/officeart/2005/8/layout/cycle2"/>
    <dgm:cxn modelId="{852247A5-48EA-4E54-A920-0668369C7DD2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 dirty="0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 custRadScaleRad="100028" custRadScaleInc="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CF06EB8B-4A06-4EA1-A0D4-2A23D8A2634B}" type="presOf" srcId="{72C9B592-E7C4-9043-B961-15B46C016AC5}" destId="{A5807E53-90ED-DF47-97B6-46875FBDC24C}" srcOrd="0" destOrd="0" presId="urn:microsoft.com/office/officeart/2005/8/layout/cycle2"/>
    <dgm:cxn modelId="{F5617C75-11A7-41F5-95FF-772C6F79316A}" type="presOf" srcId="{9C750C93-A6F9-F84B-8583-96B8912350C2}" destId="{A48FB7A4-FA4D-194A-84E3-34512D6E203A}" srcOrd="0" destOrd="0" presId="urn:microsoft.com/office/officeart/2005/8/layout/cycle2"/>
    <dgm:cxn modelId="{A8DB499F-141C-4472-9932-B87A1EA1B167}" type="presOf" srcId="{EE1EE405-3EBC-AF45-BE61-1AA005AD7F91}" destId="{40CE34E5-4942-A740-B826-8F9D85EF0C4E}" srcOrd="0" destOrd="0" presId="urn:microsoft.com/office/officeart/2005/8/layout/cycle2"/>
    <dgm:cxn modelId="{9B365DC4-62B6-4B98-A893-0BAC1F468D1E}" type="presOf" srcId="{854D1971-046C-CA40-886B-542165938B0C}" destId="{A555C714-936B-124D-A702-80073DBA8D84}" srcOrd="0" destOrd="0" presId="urn:microsoft.com/office/officeart/2005/8/layout/cycle2"/>
    <dgm:cxn modelId="{15BC42FE-2694-4D05-8B66-F71F23EA073D}" type="presOf" srcId="{FDCC9C42-BCA7-B840-9280-B1FE62242467}" destId="{D817FA6A-0954-554E-9D73-D5B8A157E324}" srcOrd="0" destOrd="0" presId="urn:microsoft.com/office/officeart/2005/8/layout/cycle2"/>
    <dgm:cxn modelId="{F8F4A9F6-E18D-4876-896C-902DA14EB413}" type="presOf" srcId="{6B131408-FA92-7047-9A33-18E160EB533F}" destId="{DA2CE958-DDCB-5F4E-8EA4-BFA28B97DF10}" srcOrd="0" destOrd="0" presId="urn:microsoft.com/office/officeart/2005/8/layout/cycle2"/>
    <dgm:cxn modelId="{8CC5BEAD-FE49-4E09-AFA0-D14719DBCB28}" type="presOf" srcId="{57AE0706-7B0D-5146-99EE-2D783535C64D}" destId="{266B6723-2510-F846-BBE9-7F45BA12D9EB}" srcOrd="1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655ABDF7-9DDD-484F-8566-6CFDD0FC60C2}" type="presOf" srcId="{EE1EE405-3EBC-AF45-BE61-1AA005AD7F91}" destId="{3003F7D0-518C-334C-AE95-956319D3658F}" srcOrd="1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A2A7183C-B11D-4AD3-A086-646C906529D2}" type="presOf" srcId="{E6BBD0C9-12C1-6A46-9834-BA3267C1CE86}" destId="{B081372F-3DCE-EF4A-B515-508A8D1C49F0}" srcOrd="0" destOrd="0" presId="urn:microsoft.com/office/officeart/2005/8/layout/cycle2"/>
    <dgm:cxn modelId="{34CB9264-85A4-4823-8277-C11DB36351C5}" type="presOf" srcId="{5A93270E-C49A-C449-AA00-47F11BBDC906}" destId="{55E10AC7-DD88-6744-AEC2-724AE9D3E461}" srcOrd="0" destOrd="0" presId="urn:microsoft.com/office/officeart/2005/8/layout/cycle2"/>
    <dgm:cxn modelId="{3F35C97D-398A-449B-98E4-303DCB7884BD}" type="presOf" srcId="{6B131408-FA92-7047-9A33-18E160EB533F}" destId="{47CAE0E0-2C75-3C4E-B418-6242EC3A8E00}" srcOrd="1" destOrd="0" presId="urn:microsoft.com/office/officeart/2005/8/layout/cycle2"/>
    <dgm:cxn modelId="{38A02C3B-CB20-4068-8899-7B97372A1CAA}" type="presOf" srcId="{E6BBD0C9-12C1-6A46-9834-BA3267C1CE86}" destId="{969EF494-F9E5-3A42-952F-4F6B14DA3ECA}" srcOrd="1" destOrd="0" presId="urn:microsoft.com/office/officeart/2005/8/layout/cycle2"/>
    <dgm:cxn modelId="{01550C9C-1471-41C7-BD09-97E40720CE55}" type="presOf" srcId="{0C811080-BA94-9343-BD87-01391F78BB36}" destId="{118FCC9E-A38D-3E47-A52F-BF48DB87E548}" srcOrd="0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1F611B7A-0EA0-4DB2-94A4-125140555226}" type="presOf" srcId="{417531A3-6E9D-0F44-8B68-DFA22F3D7B74}" destId="{615D2B59-BBEC-144F-AEFB-BA0A7BF391A1}" srcOrd="0" destOrd="0" presId="urn:microsoft.com/office/officeart/2005/8/layout/cycle2"/>
    <dgm:cxn modelId="{E5D5CD08-1C3E-4504-BDFF-6C294B8F79EF}" type="presOf" srcId="{FDCC9C42-BCA7-B840-9280-B1FE62242467}" destId="{4ACE3A75-5B6A-904F-BF27-B68D064E1D31}" srcOrd="1" destOrd="0" presId="urn:microsoft.com/office/officeart/2005/8/layout/cycle2"/>
    <dgm:cxn modelId="{6DD8D75C-AF83-44E6-9104-FFB15855F7B4}" type="presOf" srcId="{57AE0706-7B0D-5146-99EE-2D783535C64D}" destId="{EF96C8EA-36D5-0A40-A5B5-84FBA05FAD75}" srcOrd="0" destOrd="0" presId="urn:microsoft.com/office/officeart/2005/8/layout/cycle2"/>
    <dgm:cxn modelId="{54F24621-4187-4F23-A0E1-896A4BC4A935}" type="presParOf" srcId="{615D2B59-BBEC-144F-AEFB-BA0A7BF391A1}" destId="{A555C714-936B-124D-A702-80073DBA8D84}" srcOrd="0" destOrd="0" presId="urn:microsoft.com/office/officeart/2005/8/layout/cycle2"/>
    <dgm:cxn modelId="{14B59785-F79B-4BDA-BAC0-E42DC8292F58}" type="presParOf" srcId="{615D2B59-BBEC-144F-AEFB-BA0A7BF391A1}" destId="{D817FA6A-0954-554E-9D73-D5B8A157E324}" srcOrd="1" destOrd="0" presId="urn:microsoft.com/office/officeart/2005/8/layout/cycle2"/>
    <dgm:cxn modelId="{F0459F0A-B93A-47A0-90BC-E698B63943A0}" type="presParOf" srcId="{D817FA6A-0954-554E-9D73-D5B8A157E324}" destId="{4ACE3A75-5B6A-904F-BF27-B68D064E1D31}" srcOrd="0" destOrd="0" presId="urn:microsoft.com/office/officeart/2005/8/layout/cycle2"/>
    <dgm:cxn modelId="{9C7FA596-314A-4D25-B1AD-0DA3CF6E899C}" type="presParOf" srcId="{615D2B59-BBEC-144F-AEFB-BA0A7BF391A1}" destId="{55E10AC7-DD88-6744-AEC2-724AE9D3E461}" srcOrd="2" destOrd="0" presId="urn:microsoft.com/office/officeart/2005/8/layout/cycle2"/>
    <dgm:cxn modelId="{5D7EF58F-FC9A-489A-9AC4-06C54EE3265E}" type="presParOf" srcId="{615D2B59-BBEC-144F-AEFB-BA0A7BF391A1}" destId="{EF96C8EA-36D5-0A40-A5B5-84FBA05FAD75}" srcOrd="3" destOrd="0" presId="urn:microsoft.com/office/officeart/2005/8/layout/cycle2"/>
    <dgm:cxn modelId="{C32D1E3F-1FB1-4F65-8700-11D82242D257}" type="presParOf" srcId="{EF96C8EA-36D5-0A40-A5B5-84FBA05FAD75}" destId="{266B6723-2510-F846-BBE9-7F45BA12D9EB}" srcOrd="0" destOrd="0" presId="urn:microsoft.com/office/officeart/2005/8/layout/cycle2"/>
    <dgm:cxn modelId="{97CF7D4B-780B-4872-8FA6-3AA4C73FD6A3}" type="presParOf" srcId="{615D2B59-BBEC-144F-AEFB-BA0A7BF391A1}" destId="{A5807E53-90ED-DF47-97B6-46875FBDC24C}" srcOrd="4" destOrd="0" presId="urn:microsoft.com/office/officeart/2005/8/layout/cycle2"/>
    <dgm:cxn modelId="{EFB2A052-E323-4BAB-AA1E-5430025B0FFB}" type="presParOf" srcId="{615D2B59-BBEC-144F-AEFB-BA0A7BF391A1}" destId="{DA2CE958-DDCB-5F4E-8EA4-BFA28B97DF10}" srcOrd="5" destOrd="0" presId="urn:microsoft.com/office/officeart/2005/8/layout/cycle2"/>
    <dgm:cxn modelId="{A0C80806-2430-4012-84D6-6DF74B02B526}" type="presParOf" srcId="{DA2CE958-DDCB-5F4E-8EA4-BFA28B97DF10}" destId="{47CAE0E0-2C75-3C4E-B418-6242EC3A8E00}" srcOrd="0" destOrd="0" presId="urn:microsoft.com/office/officeart/2005/8/layout/cycle2"/>
    <dgm:cxn modelId="{A32A5DF3-6736-450E-87E8-D6E832D9AC7A}" type="presParOf" srcId="{615D2B59-BBEC-144F-AEFB-BA0A7BF391A1}" destId="{118FCC9E-A38D-3E47-A52F-BF48DB87E548}" srcOrd="6" destOrd="0" presId="urn:microsoft.com/office/officeart/2005/8/layout/cycle2"/>
    <dgm:cxn modelId="{E44380C5-BFE7-4157-B646-B3E63E3494D0}" type="presParOf" srcId="{615D2B59-BBEC-144F-AEFB-BA0A7BF391A1}" destId="{B081372F-3DCE-EF4A-B515-508A8D1C49F0}" srcOrd="7" destOrd="0" presId="urn:microsoft.com/office/officeart/2005/8/layout/cycle2"/>
    <dgm:cxn modelId="{38894061-1542-4CFE-90EB-BD2F82533A9F}" type="presParOf" srcId="{B081372F-3DCE-EF4A-B515-508A8D1C49F0}" destId="{969EF494-F9E5-3A42-952F-4F6B14DA3ECA}" srcOrd="0" destOrd="0" presId="urn:microsoft.com/office/officeart/2005/8/layout/cycle2"/>
    <dgm:cxn modelId="{E663F43A-37F0-48F3-BD62-0F311737CEB5}" type="presParOf" srcId="{615D2B59-BBEC-144F-AEFB-BA0A7BF391A1}" destId="{A48FB7A4-FA4D-194A-84E3-34512D6E203A}" srcOrd="8" destOrd="0" presId="urn:microsoft.com/office/officeart/2005/8/layout/cycle2"/>
    <dgm:cxn modelId="{41D7CFC7-8C5A-488F-84AE-245E64A6E926}" type="presParOf" srcId="{615D2B59-BBEC-144F-AEFB-BA0A7BF391A1}" destId="{40CE34E5-4942-A740-B826-8F9D85EF0C4E}" srcOrd="9" destOrd="0" presId="urn:microsoft.com/office/officeart/2005/8/layout/cycle2"/>
    <dgm:cxn modelId="{38C33C8D-27FA-40CB-B42A-DEEB9DED3734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2992980" y="-228611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21553" y="102150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160000">
          <a:off x="5087783" y="1512625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94344" y="1563699"/>
        <a:ext cx="160316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40000">
          <a:off x="2901790" y="1520618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08351" y="1612076"/>
        <a:ext cx="160316" cy="21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3047999" y="-2285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76572" y="102165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201816">
          <a:off x="5127119" y="1512965"/>
          <a:ext cx="206541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33259" y="1565717"/>
        <a:ext cx="144579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80491">
          <a:off x="2917370" y="1520949"/>
          <a:ext cx="251690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924321" y="1614045"/>
        <a:ext cx="176183" cy="21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DOF Shield Logo 5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 dirty="0"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82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787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957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_DOF Shield Logo 5in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449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OF Shield Logo 5i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73258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962150"/>
            <a:ext cx="8458200" cy="70485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910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50987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192588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2209800"/>
            <a:ext cx="4191000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3144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3102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4472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4302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37200A"/>
                </a:solidFill>
                <a:latin typeface="Arial" pitchFamily="27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6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315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ppt_logs_title photo 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321945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VDOF</a:t>
            </a:r>
            <a:b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Focus</a:t>
            </a:r>
          </a:p>
        </p:txBody>
      </p:sp>
      <p:pic>
        <p:nvPicPr>
          <p:cNvPr id="17412" name="Picture 22" descr="DOF Shield Logo 4inw 187 349 2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7080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7DB7D3ECB44A5710028D8B9DF2A" ma:contentTypeVersion="2" ma:contentTypeDescription="Create a new document." ma:contentTypeScope="" ma:versionID="6a8a64f0d930a7bf6120598906bfb393">
  <xsd:schema xmlns:xsd="http://www.w3.org/2001/XMLSchema" xmlns:xs="http://www.w3.org/2001/XMLSchema" xmlns:p="http://schemas.microsoft.com/office/2006/metadata/properties" xmlns:ns2="029efaac-6f3f-4bb8-aada-d85841825b46" targetNamespace="http://schemas.microsoft.com/office/2006/metadata/properties" ma:root="true" ma:fieldsID="42b13198df9661ab69e0a5530a94ee4f" ns2:_="">
    <xsd:import namespace="029efaac-6f3f-4bb8-aada-d85841825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faac-6f3f-4bb8-aada-d85841825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47997-6CB8-4E8F-A7DB-D6AA1300A2EB}"/>
</file>

<file path=customXml/itemProps2.xml><?xml version="1.0" encoding="utf-8"?>
<ds:datastoreItem xmlns:ds="http://schemas.openxmlformats.org/officeDocument/2006/customXml" ds:itemID="{F518C787-9973-436E-8008-E12FB761280E}"/>
</file>

<file path=customXml/itemProps3.xml><?xml version="1.0" encoding="utf-8"?>
<ds:datastoreItem xmlns:ds="http://schemas.openxmlformats.org/officeDocument/2006/customXml" ds:itemID="{428EA90A-A6D5-47FD-B976-9EB04BD9BFB8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ppt-template_Forest.ppt</Template>
  <TotalTime>1687</TotalTime>
  <Pages>7</Pages>
  <Words>32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Ｐゴシック</vt:lpstr>
      <vt:lpstr>Wingdings</vt:lpstr>
      <vt:lpstr>Times New Roman</vt:lpstr>
      <vt:lpstr>Tahoma</vt:lpstr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Landowner Assistance Programs</dc:title>
  <dc:creator>Bud Mayfield</dc:creator>
  <cp:lastModifiedBy>Leach, Jennifer (DOF)</cp:lastModifiedBy>
  <cp:revision>51</cp:revision>
  <cp:lastPrinted>1601-01-01T00:00:00Z</cp:lastPrinted>
  <dcterms:created xsi:type="dcterms:W3CDTF">2013-02-07T20:54:44Z</dcterms:created>
  <dcterms:modified xsi:type="dcterms:W3CDTF">2021-03-22T15:31:10Z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0x0101001C98D7DB7D3ECB44A5710028D8B9DF2A</vt:lpwstr>
  </property>
</Properties>
</file>